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3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9" r:id="rId3"/>
    <p:sldId id="346" r:id="rId4"/>
    <p:sldId id="270" r:id="rId5"/>
    <p:sldId id="309" r:id="rId6"/>
    <p:sldId id="311" r:id="rId7"/>
    <p:sldId id="286" r:id="rId8"/>
    <p:sldId id="312" r:id="rId9"/>
    <p:sldId id="323" r:id="rId10"/>
    <p:sldId id="320" r:id="rId11"/>
    <p:sldId id="327" r:id="rId12"/>
    <p:sldId id="328" r:id="rId13"/>
    <p:sldId id="330" r:id="rId14"/>
    <p:sldId id="333" r:id="rId15"/>
    <p:sldId id="329" r:id="rId16"/>
    <p:sldId id="338" r:id="rId17"/>
    <p:sldId id="342" r:id="rId18"/>
    <p:sldId id="343" r:id="rId19"/>
    <p:sldId id="344" r:id="rId20"/>
    <p:sldId id="341" r:id="rId21"/>
    <p:sldId id="335" r:id="rId22"/>
    <p:sldId id="302" r:id="rId23"/>
    <p:sldId id="303" r:id="rId24"/>
    <p:sldId id="304" r:id="rId25"/>
    <p:sldId id="345" r:id="rId26"/>
    <p:sldId id="258" r:id="rId2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C76"/>
    <a:srgbClr val="74B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22" autoAdjust="0"/>
  </p:normalViewPr>
  <p:slideViewPr>
    <p:cSldViewPr>
      <p:cViewPr varScale="1">
        <p:scale>
          <a:sx n="84" d="100"/>
          <a:sy n="84" d="100"/>
        </p:scale>
        <p:origin x="15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7AB31B-F12D-4FC4-9A07-32FD0A924D13}" type="doc">
      <dgm:prSet loTypeId="urn:microsoft.com/office/officeart/2008/layout/Lin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S"/>
        </a:p>
      </dgm:t>
    </dgm:pt>
    <dgm:pt modelId="{44535B11-CC72-4115-A601-32BFBF6E7F0E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rPr>
            <a:t>Dirección Territorial Caribe - DTCA</a:t>
          </a:r>
          <a:endParaRPr lang="es-ES" b="1" dirty="0">
            <a:solidFill>
              <a:schemeClr val="tx1"/>
            </a:solidFill>
            <a:latin typeface="Arial Narrow" panose="020B060602020203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B018B25-60DD-4A32-9547-2640CB0F47D0}" type="parTrans" cxnId="{68FCAFD1-3198-4C8A-8367-70D517DB7D2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804EED0-670C-44F0-827F-56C022A471FE}" type="sibTrans" cxnId="{68FCAFD1-3198-4C8A-8367-70D517DB7D2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42C7405-CEF2-45A5-A0D3-C9B29828CB41}" type="pres">
      <dgm:prSet presAssocID="{EB7AB31B-F12D-4FC4-9A07-32FD0A924D1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2ED07C79-5473-4129-9241-BC301E308B2E}" type="pres">
      <dgm:prSet presAssocID="{44535B11-CC72-4115-A601-32BFBF6E7F0E}" presName="thickLine" presStyleLbl="alignNode1" presStyleIdx="0" presStyleCnt="1"/>
      <dgm:spPr/>
    </dgm:pt>
    <dgm:pt modelId="{78BCD73B-8A1F-4F4C-8BB7-ADE510B42342}" type="pres">
      <dgm:prSet presAssocID="{44535B11-CC72-4115-A601-32BFBF6E7F0E}" presName="horz1" presStyleCnt="0"/>
      <dgm:spPr/>
    </dgm:pt>
    <dgm:pt modelId="{19258D90-EDEC-466B-8A1C-70D6179DFD55}" type="pres">
      <dgm:prSet presAssocID="{44535B11-CC72-4115-A601-32BFBF6E7F0E}" presName="tx1" presStyleLbl="revTx" presStyleIdx="0" presStyleCnt="1" custScaleX="218654" custScaleY="95823" custLinFactNeighborX="149" custLinFactNeighborY="10422"/>
      <dgm:spPr/>
      <dgm:t>
        <a:bodyPr/>
        <a:lstStyle/>
        <a:p>
          <a:endParaRPr lang="es-ES"/>
        </a:p>
      </dgm:t>
    </dgm:pt>
    <dgm:pt modelId="{72EFFC8F-42B6-4386-8E81-F4510C5540B0}" type="pres">
      <dgm:prSet presAssocID="{44535B11-CC72-4115-A601-32BFBF6E7F0E}" presName="vert1" presStyleCnt="0"/>
      <dgm:spPr/>
    </dgm:pt>
  </dgm:ptLst>
  <dgm:cxnLst>
    <dgm:cxn modelId="{D2A09F30-F233-465D-9992-BE710FDFB432}" type="presOf" srcId="{44535B11-CC72-4115-A601-32BFBF6E7F0E}" destId="{19258D90-EDEC-466B-8A1C-70D6179DFD55}" srcOrd="0" destOrd="0" presId="urn:microsoft.com/office/officeart/2008/layout/LinedList"/>
    <dgm:cxn modelId="{68FCAFD1-3198-4C8A-8367-70D517DB7D2C}" srcId="{EB7AB31B-F12D-4FC4-9A07-32FD0A924D13}" destId="{44535B11-CC72-4115-A601-32BFBF6E7F0E}" srcOrd="0" destOrd="0" parTransId="{7B018B25-60DD-4A32-9547-2640CB0F47D0}" sibTransId="{4804EED0-670C-44F0-827F-56C022A471FE}"/>
    <dgm:cxn modelId="{227B4692-86D6-49BF-9D60-FAEB3A2ED8D3}" type="presOf" srcId="{EB7AB31B-F12D-4FC4-9A07-32FD0A924D13}" destId="{742C7405-CEF2-45A5-A0D3-C9B29828CB41}" srcOrd="0" destOrd="0" presId="urn:microsoft.com/office/officeart/2008/layout/LinedList"/>
    <dgm:cxn modelId="{65EA0507-3FB5-4E52-9C9D-60941A87CDED}" type="presParOf" srcId="{742C7405-CEF2-45A5-A0D3-C9B29828CB41}" destId="{2ED07C79-5473-4129-9241-BC301E308B2E}" srcOrd="0" destOrd="0" presId="urn:microsoft.com/office/officeart/2008/layout/LinedList"/>
    <dgm:cxn modelId="{89E8E65F-236F-49F1-8864-4DA137BA7422}" type="presParOf" srcId="{742C7405-CEF2-45A5-A0D3-C9B29828CB41}" destId="{78BCD73B-8A1F-4F4C-8BB7-ADE510B42342}" srcOrd="1" destOrd="0" presId="urn:microsoft.com/office/officeart/2008/layout/LinedList"/>
    <dgm:cxn modelId="{1AE2E8AF-F879-4905-B740-9F72D11CA5A5}" type="presParOf" srcId="{78BCD73B-8A1F-4F4C-8BB7-ADE510B42342}" destId="{19258D90-EDEC-466B-8A1C-70D6179DFD55}" srcOrd="0" destOrd="0" presId="urn:microsoft.com/office/officeart/2008/layout/LinedList"/>
    <dgm:cxn modelId="{DAEEB29B-5232-4845-85AA-C07971D616FF}" type="presParOf" srcId="{78BCD73B-8A1F-4F4C-8BB7-ADE510B42342}" destId="{72EFFC8F-42B6-4386-8E81-F4510C5540B0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93ED327-8102-48D2-B061-01ECBA12D2F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2CB6F76B-8603-4BBC-B5E5-C95A552238FA}">
      <dgm:prSet phldrT="[Texto]"/>
      <dgm:spPr/>
      <dgm:t>
        <a:bodyPr/>
        <a:lstStyle/>
        <a:p>
          <a:r>
            <a:rPr lang="es-CO" altLang="es-CO" dirty="0" smtClean="0">
              <a:latin typeface="Arial Narrow" panose="020B0606020202030204" pitchFamily="34" charset="0"/>
            </a:rPr>
            <a:t>Comunidades indígenas Wayuu </a:t>
          </a:r>
          <a:r>
            <a:rPr lang="es-CO" altLang="es-CO" dirty="0" err="1" smtClean="0">
              <a:latin typeface="Arial Narrow" panose="020B0606020202030204" pitchFamily="34" charset="0"/>
            </a:rPr>
            <a:t>Apalanchi</a:t>
          </a:r>
          <a:r>
            <a:rPr lang="es-CO" altLang="es-CO" dirty="0" smtClean="0">
              <a:latin typeface="Arial Narrow" panose="020B0606020202030204" pitchFamily="34" charset="0"/>
            </a:rPr>
            <a:t>:</a:t>
          </a:r>
          <a:endParaRPr lang="es-CO" dirty="0">
            <a:latin typeface="Arial Narrow" panose="020B0606020202030204" pitchFamily="34" charset="0"/>
          </a:endParaRPr>
        </a:p>
      </dgm:t>
    </dgm:pt>
    <dgm:pt modelId="{15CBBF59-AFC2-4ADE-8F69-C11E5C6F03C9}" type="parTrans" cxnId="{6E8CEB2A-764D-410D-8A6D-C6BFD39D453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D835FBF1-BA3B-4CD4-A9C9-6C285D93DB97}" type="sibTrans" cxnId="{6E8CEB2A-764D-410D-8A6D-C6BFD39D453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019F4533-F15A-4248-93E7-E438ABDBA4A1}">
      <dgm:prSet phldrT="[Texto]"/>
      <dgm:spPr/>
      <dgm:t>
        <a:bodyPr/>
        <a:lstStyle/>
        <a:p>
          <a:r>
            <a:rPr lang="es-CO" altLang="es-CO" dirty="0" err="1" smtClean="0">
              <a:latin typeface="Arial Narrow" panose="020B0606020202030204" pitchFamily="34" charset="0"/>
            </a:rPr>
            <a:t>Kamuschiwoü</a:t>
          </a:r>
          <a:endParaRPr lang="es-CO" dirty="0">
            <a:latin typeface="Arial Narrow" panose="020B0606020202030204" pitchFamily="34" charset="0"/>
          </a:endParaRPr>
        </a:p>
      </dgm:t>
    </dgm:pt>
    <dgm:pt modelId="{BEF74A6E-8B8D-452E-BC93-8C9A60BCB356}" type="parTrans" cxnId="{09AB9A54-2652-4DD2-B760-AD8EE069150F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87233ACD-F9EE-4AF3-BBD0-59986D8AAF6A}" type="sibTrans" cxnId="{09AB9A54-2652-4DD2-B760-AD8EE069150F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F8628868-2DF8-4068-9677-D897DE7871DE}">
      <dgm:prSet phldrT="[Texto]"/>
      <dgm:spPr/>
      <dgm:t>
        <a:bodyPr/>
        <a:lstStyle/>
        <a:p>
          <a:r>
            <a:rPr lang="es-CO" altLang="es-CO" dirty="0" err="1" smtClean="0">
              <a:latin typeface="Arial Narrow" panose="020B0606020202030204" pitchFamily="34" charset="0"/>
            </a:rPr>
            <a:t>Alijunao</a:t>
          </a:r>
          <a:endParaRPr lang="es-CO" dirty="0">
            <a:latin typeface="Arial Narrow" panose="020B0606020202030204" pitchFamily="34" charset="0"/>
          </a:endParaRPr>
        </a:p>
      </dgm:t>
    </dgm:pt>
    <dgm:pt modelId="{D31C3E8A-068C-4D84-A9A6-E96B5CE63024}" type="parTrans" cxnId="{C93258FF-8812-4D83-B0E3-337E71D331B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CDD6786-5D35-426F-838E-1A08018DBC4C}" type="sibTrans" cxnId="{C93258FF-8812-4D83-B0E3-337E71D331B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129385A2-F1C5-41F4-809A-41E66B24166A}">
      <dgm:prSet phldrT="[Texto]"/>
      <dgm:spPr/>
      <dgm:t>
        <a:bodyPr/>
        <a:lstStyle/>
        <a:p>
          <a:r>
            <a:rPr lang="es-CO" altLang="es-CO" dirty="0" err="1" smtClean="0">
              <a:latin typeface="Arial Narrow" panose="020B0606020202030204" pitchFamily="34" charset="0"/>
            </a:rPr>
            <a:t>Yariwanischi</a:t>
          </a:r>
          <a:endParaRPr lang="es-CO" dirty="0">
            <a:latin typeface="Arial Narrow" panose="020B0606020202030204" pitchFamily="34" charset="0"/>
          </a:endParaRPr>
        </a:p>
      </dgm:t>
    </dgm:pt>
    <dgm:pt modelId="{19B51D8E-78CC-4446-84AA-2477FA7E4920}" type="parTrans" cxnId="{710771BF-D97B-4DDA-8680-9F2804EC9178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2C79A7B-8FEA-480D-8D6A-C47A85F8B545}" type="sibTrans" cxnId="{710771BF-D97B-4DDA-8680-9F2804EC9178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C9052B88-3C41-408E-A057-0C6F8C23503C}">
      <dgm:prSet phldrT="[Texto]"/>
      <dgm:spPr/>
      <dgm:t>
        <a:bodyPr/>
        <a:lstStyle/>
        <a:p>
          <a:r>
            <a:rPr lang="es-CO" altLang="es-CO" dirty="0" smtClean="0">
              <a:latin typeface="Arial Narrow" panose="020B0606020202030204" pitchFamily="34" charset="0"/>
            </a:rPr>
            <a:t>Puerto </a:t>
          </a:r>
          <a:r>
            <a:rPr lang="es-CO" altLang="es-CO" dirty="0" err="1" smtClean="0">
              <a:latin typeface="Arial Narrow" panose="020B0606020202030204" pitchFamily="34" charset="0"/>
            </a:rPr>
            <a:t>Portete</a:t>
          </a:r>
          <a:endParaRPr lang="es-CO" dirty="0">
            <a:latin typeface="Arial Narrow" panose="020B0606020202030204" pitchFamily="34" charset="0"/>
          </a:endParaRPr>
        </a:p>
      </dgm:t>
    </dgm:pt>
    <dgm:pt modelId="{EEAC541B-2FD8-4642-A4ED-4E9D50CB2CFF}" type="parTrans" cxnId="{81445EDA-4830-45D6-B9AD-7AF4F2FC02BB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06300C28-F3A5-4500-B715-665AA4A94BC2}" type="sibTrans" cxnId="{81445EDA-4830-45D6-B9AD-7AF4F2FC02BB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4CC9C032-E340-49FF-9601-5852A8BB7CD8}">
      <dgm:prSet phldrT="[Texto]"/>
      <dgm:spPr/>
      <dgm:t>
        <a:bodyPr/>
        <a:lstStyle/>
        <a:p>
          <a:r>
            <a:rPr lang="es-CO" altLang="es-CO" dirty="0" err="1" smtClean="0">
              <a:latin typeface="Arial Narrow" panose="020B0606020202030204" pitchFamily="34" charset="0"/>
            </a:rPr>
            <a:t>Ian</a:t>
          </a:r>
          <a:endParaRPr lang="es-CO" dirty="0">
            <a:latin typeface="Arial Narrow" panose="020B0606020202030204" pitchFamily="34" charset="0"/>
          </a:endParaRPr>
        </a:p>
      </dgm:t>
    </dgm:pt>
    <dgm:pt modelId="{3F81AB8B-6DF4-4C9D-9BB0-778AA0F64FFA}" type="parTrans" cxnId="{C43B1CDC-CE8A-4915-9A0D-8FD1FE6A28B9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C692072D-9F26-4BD7-B7D8-187FE54A1306}" type="sibTrans" cxnId="{C43B1CDC-CE8A-4915-9A0D-8FD1FE6A28B9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2BC12E2C-9EB3-4B93-90A4-F17A3CBF4AB5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CONSEJO DE MAYORES</a:t>
          </a:r>
          <a:endParaRPr lang="es-CO" dirty="0">
            <a:latin typeface="Arial Narrow" panose="020B0606020202030204" pitchFamily="34" charset="0"/>
          </a:endParaRPr>
        </a:p>
      </dgm:t>
    </dgm:pt>
    <dgm:pt modelId="{30FFA6B6-4F95-463D-831B-E9E7D4BC1A56}" type="parTrans" cxnId="{8E16631E-4C64-449D-9416-9B385BAC04B5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0DDE7FE5-18EB-43A9-8E7C-CE556ED29B77}" type="sibTrans" cxnId="{8E16631E-4C64-449D-9416-9B385BAC04B5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81157440-1787-4FF6-A7BF-7D40634DAE25}" type="pres">
      <dgm:prSet presAssocID="{A93ED327-8102-48D2-B061-01ECBA12D2F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C055796-DE8A-4665-B439-769AC1DE7CAC}" type="pres">
      <dgm:prSet presAssocID="{2BC12E2C-9EB3-4B93-90A4-F17A3CBF4AB5}" presName="root1" presStyleCnt="0"/>
      <dgm:spPr/>
    </dgm:pt>
    <dgm:pt modelId="{34EBF3B4-01B9-44F2-AC94-CCB992D9898A}" type="pres">
      <dgm:prSet presAssocID="{2BC12E2C-9EB3-4B93-90A4-F17A3CBF4AB5}" presName="LevelOneTextNode" presStyleLbl="node0" presStyleIdx="0" presStyleCnt="1" custScaleY="11046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D1FB8438-7BAB-42C0-8EBB-507D1A39FF6B}" type="pres">
      <dgm:prSet presAssocID="{2BC12E2C-9EB3-4B93-90A4-F17A3CBF4AB5}" presName="level2hierChild" presStyleCnt="0"/>
      <dgm:spPr/>
    </dgm:pt>
    <dgm:pt modelId="{B87962E1-19BD-4584-AAA0-21B31C634A89}" type="pres">
      <dgm:prSet presAssocID="{15CBBF59-AFC2-4ADE-8F69-C11E5C6F03C9}" presName="conn2-1" presStyleLbl="parChTrans1D2" presStyleIdx="0" presStyleCnt="1"/>
      <dgm:spPr/>
      <dgm:t>
        <a:bodyPr/>
        <a:lstStyle/>
        <a:p>
          <a:endParaRPr lang="es-CO"/>
        </a:p>
      </dgm:t>
    </dgm:pt>
    <dgm:pt modelId="{0558DB0F-3D4C-4291-96A8-68BC344BF123}" type="pres">
      <dgm:prSet presAssocID="{15CBBF59-AFC2-4ADE-8F69-C11E5C6F03C9}" presName="connTx" presStyleLbl="parChTrans1D2" presStyleIdx="0" presStyleCnt="1"/>
      <dgm:spPr/>
      <dgm:t>
        <a:bodyPr/>
        <a:lstStyle/>
        <a:p>
          <a:endParaRPr lang="es-CO"/>
        </a:p>
      </dgm:t>
    </dgm:pt>
    <dgm:pt modelId="{110223C7-F01B-495F-A722-E4F9F9905263}" type="pres">
      <dgm:prSet presAssocID="{2CB6F76B-8603-4BBC-B5E5-C95A552238FA}" presName="root2" presStyleCnt="0"/>
      <dgm:spPr/>
    </dgm:pt>
    <dgm:pt modelId="{AB12A26B-6731-4632-994F-9D6CDD397876}" type="pres">
      <dgm:prSet presAssocID="{2CB6F76B-8603-4BBC-B5E5-C95A552238FA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3130BF70-0ACC-4713-A6E3-CDBAF5BD5153}" type="pres">
      <dgm:prSet presAssocID="{2CB6F76B-8603-4BBC-B5E5-C95A552238FA}" presName="level3hierChild" presStyleCnt="0"/>
      <dgm:spPr/>
    </dgm:pt>
    <dgm:pt modelId="{5EF295A0-C887-4BCC-8F02-60F68B5A9798}" type="pres">
      <dgm:prSet presAssocID="{BEF74A6E-8B8D-452E-BC93-8C9A60BCB356}" presName="conn2-1" presStyleLbl="parChTrans1D3" presStyleIdx="0" presStyleCnt="5"/>
      <dgm:spPr/>
      <dgm:t>
        <a:bodyPr/>
        <a:lstStyle/>
        <a:p>
          <a:endParaRPr lang="es-CO"/>
        </a:p>
      </dgm:t>
    </dgm:pt>
    <dgm:pt modelId="{7466A221-76A0-4530-BCA7-EA986CB840CC}" type="pres">
      <dgm:prSet presAssocID="{BEF74A6E-8B8D-452E-BC93-8C9A60BCB356}" presName="connTx" presStyleLbl="parChTrans1D3" presStyleIdx="0" presStyleCnt="5"/>
      <dgm:spPr/>
      <dgm:t>
        <a:bodyPr/>
        <a:lstStyle/>
        <a:p>
          <a:endParaRPr lang="es-CO"/>
        </a:p>
      </dgm:t>
    </dgm:pt>
    <dgm:pt modelId="{6B3AB7B2-6FD4-4262-BE1C-2881D822AB14}" type="pres">
      <dgm:prSet presAssocID="{019F4533-F15A-4248-93E7-E438ABDBA4A1}" presName="root2" presStyleCnt="0"/>
      <dgm:spPr/>
    </dgm:pt>
    <dgm:pt modelId="{B99B251A-C9B2-45D9-8874-3BFFA630D157}" type="pres">
      <dgm:prSet presAssocID="{019F4533-F15A-4248-93E7-E438ABDBA4A1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D0DC35D-E49E-473B-8A21-34D8E019EBC0}" type="pres">
      <dgm:prSet presAssocID="{019F4533-F15A-4248-93E7-E438ABDBA4A1}" presName="level3hierChild" presStyleCnt="0"/>
      <dgm:spPr/>
    </dgm:pt>
    <dgm:pt modelId="{65CAD546-0209-478D-B886-10BE869683F0}" type="pres">
      <dgm:prSet presAssocID="{D31C3E8A-068C-4D84-A9A6-E96B5CE63024}" presName="conn2-1" presStyleLbl="parChTrans1D3" presStyleIdx="1" presStyleCnt="5"/>
      <dgm:spPr/>
      <dgm:t>
        <a:bodyPr/>
        <a:lstStyle/>
        <a:p>
          <a:endParaRPr lang="es-CO"/>
        </a:p>
      </dgm:t>
    </dgm:pt>
    <dgm:pt modelId="{570E21B0-6F0E-42EF-8DBB-A7BB9BECDDA7}" type="pres">
      <dgm:prSet presAssocID="{D31C3E8A-068C-4D84-A9A6-E96B5CE63024}" presName="connTx" presStyleLbl="parChTrans1D3" presStyleIdx="1" presStyleCnt="5"/>
      <dgm:spPr/>
      <dgm:t>
        <a:bodyPr/>
        <a:lstStyle/>
        <a:p>
          <a:endParaRPr lang="es-CO"/>
        </a:p>
      </dgm:t>
    </dgm:pt>
    <dgm:pt modelId="{17350E62-9DFB-49C8-B412-F705BE2D78EF}" type="pres">
      <dgm:prSet presAssocID="{F8628868-2DF8-4068-9677-D897DE7871DE}" presName="root2" presStyleCnt="0"/>
      <dgm:spPr/>
    </dgm:pt>
    <dgm:pt modelId="{C9CF4762-68CE-4DD0-ABFA-700496ED76C1}" type="pres">
      <dgm:prSet presAssocID="{F8628868-2DF8-4068-9677-D897DE7871DE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BCA32742-47DA-48CD-B0F5-FB5D0AC9D6E8}" type="pres">
      <dgm:prSet presAssocID="{F8628868-2DF8-4068-9677-D897DE7871DE}" presName="level3hierChild" presStyleCnt="0"/>
      <dgm:spPr/>
    </dgm:pt>
    <dgm:pt modelId="{109FA67F-8F6E-4044-A9BE-ACC85518DD18}" type="pres">
      <dgm:prSet presAssocID="{19B51D8E-78CC-4446-84AA-2477FA7E4920}" presName="conn2-1" presStyleLbl="parChTrans1D3" presStyleIdx="2" presStyleCnt="5"/>
      <dgm:spPr/>
      <dgm:t>
        <a:bodyPr/>
        <a:lstStyle/>
        <a:p>
          <a:endParaRPr lang="es-CO"/>
        </a:p>
      </dgm:t>
    </dgm:pt>
    <dgm:pt modelId="{08C465DF-0B9D-4029-AD0C-880D99C7A35D}" type="pres">
      <dgm:prSet presAssocID="{19B51D8E-78CC-4446-84AA-2477FA7E4920}" presName="connTx" presStyleLbl="parChTrans1D3" presStyleIdx="2" presStyleCnt="5"/>
      <dgm:spPr/>
      <dgm:t>
        <a:bodyPr/>
        <a:lstStyle/>
        <a:p>
          <a:endParaRPr lang="es-CO"/>
        </a:p>
      </dgm:t>
    </dgm:pt>
    <dgm:pt modelId="{E2B191F8-F0A3-412C-91DE-866F53D62787}" type="pres">
      <dgm:prSet presAssocID="{129385A2-F1C5-41F4-809A-41E66B24166A}" presName="root2" presStyleCnt="0"/>
      <dgm:spPr/>
    </dgm:pt>
    <dgm:pt modelId="{EB58D540-9F86-421D-8F27-9061E6EC50EB}" type="pres">
      <dgm:prSet presAssocID="{129385A2-F1C5-41F4-809A-41E66B24166A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1E3EAEA5-D004-4012-9432-926C9FC6B086}" type="pres">
      <dgm:prSet presAssocID="{129385A2-F1C5-41F4-809A-41E66B24166A}" presName="level3hierChild" presStyleCnt="0"/>
      <dgm:spPr/>
    </dgm:pt>
    <dgm:pt modelId="{B6DEC027-EFD2-4B25-ACEB-8BC39EB69B4D}" type="pres">
      <dgm:prSet presAssocID="{EEAC541B-2FD8-4642-A4ED-4E9D50CB2CFF}" presName="conn2-1" presStyleLbl="parChTrans1D3" presStyleIdx="3" presStyleCnt="5"/>
      <dgm:spPr/>
      <dgm:t>
        <a:bodyPr/>
        <a:lstStyle/>
        <a:p>
          <a:endParaRPr lang="es-CO"/>
        </a:p>
      </dgm:t>
    </dgm:pt>
    <dgm:pt modelId="{3AE14EE6-0F22-40E3-A385-2170E39FF12E}" type="pres">
      <dgm:prSet presAssocID="{EEAC541B-2FD8-4642-A4ED-4E9D50CB2CFF}" presName="connTx" presStyleLbl="parChTrans1D3" presStyleIdx="3" presStyleCnt="5"/>
      <dgm:spPr/>
      <dgm:t>
        <a:bodyPr/>
        <a:lstStyle/>
        <a:p>
          <a:endParaRPr lang="es-CO"/>
        </a:p>
      </dgm:t>
    </dgm:pt>
    <dgm:pt modelId="{F48E1757-DF89-45BC-94FA-846493BE333D}" type="pres">
      <dgm:prSet presAssocID="{C9052B88-3C41-408E-A057-0C6F8C23503C}" presName="root2" presStyleCnt="0"/>
      <dgm:spPr/>
    </dgm:pt>
    <dgm:pt modelId="{51DB158E-52AD-42F8-97E1-D77E15BBEB92}" type="pres">
      <dgm:prSet presAssocID="{C9052B88-3C41-408E-A057-0C6F8C23503C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66D0BF36-3425-41F2-B1F3-1927F4643A39}" type="pres">
      <dgm:prSet presAssocID="{C9052B88-3C41-408E-A057-0C6F8C23503C}" presName="level3hierChild" presStyleCnt="0"/>
      <dgm:spPr/>
    </dgm:pt>
    <dgm:pt modelId="{BF55F310-F3AA-4390-9265-7CBF41DFC043}" type="pres">
      <dgm:prSet presAssocID="{3F81AB8B-6DF4-4C9D-9BB0-778AA0F64FFA}" presName="conn2-1" presStyleLbl="parChTrans1D3" presStyleIdx="4" presStyleCnt="5"/>
      <dgm:spPr/>
      <dgm:t>
        <a:bodyPr/>
        <a:lstStyle/>
        <a:p>
          <a:endParaRPr lang="es-CO"/>
        </a:p>
      </dgm:t>
    </dgm:pt>
    <dgm:pt modelId="{BB82CD86-DFE3-4D94-A394-A9024F0B7E59}" type="pres">
      <dgm:prSet presAssocID="{3F81AB8B-6DF4-4C9D-9BB0-778AA0F64FFA}" presName="connTx" presStyleLbl="parChTrans1D3" presStyleIdx="4" presStyleCnt="5"/>
      <dgm:spPr/>
      <dgm:t>
        <a:bodyPr/>
        <a:lstStyle/>
        <a:p>
          <a:endParaRPr lang="es-CO"/>
        </a:p>
      </dgm:t>
    </dgm:pt>
    <dgm:pt modelId="{94ECE754-2D96-4E72-BEF4-91643AD38F8D}" type="pres">
      <dgm:prSet presAssocID="{4CC9C032-E340-49FF-9601-5852A8BB7CD8}" presName="root2" presStyleCnt="0"/>
      <dgm:spPr/>
    </dgm:pt>
    <dgm:pt modelId="{7B953748-478D-45DC-A74A-98CC4302A63E}" type="pres">
      <dgm:prSet presAssocID="{4CC9C032-E340-49FF-9601-5852A8BB7CD8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7B26973-0925-4189-82C1-736C7E59274F}" type="pres">
      <dgm:prSet presAssocID="{4CC9C032-E340-49FF-9601-5852A8BB7CD8}" presName="level3hierChild" presStyleCnt="0"/>
      <dgm:spPr/>
    </dgm:pt>
  </dgm:ptLst>
  <dgm:cxnLst>
    <dgm:cxn modelId="{BF03452D-7C48-4017-AAFB-1F9410A15657}" type="presOf" srcId="{EEAC541B-2FD8-4642-A4ED-4E9D50CB2CFF}" destId="{B6DEC027-EFD2-4B25-ACEB-8BC39EB69B4D}" srcOrd="0" destOrd="0" presId="urn:microsoft.com/office/officeart/2008/layout/HorizontalMultiLevelHierarchy"/>
    <dgm:cxn modelId="{8A598F21-9AD2-40DC-91B2-C144304AE1E6}" type="presOf" srcId="{19B51D8E-78CC-4446-84AA-2477FA7E4920}" destId="{109FA67F-8F6E-4044-A9BE-ACC85518DD18}" srcOrd="0" destOrd="0" presId="urn:microsoft.com/office/officeart/2008/layout/HorizontalMultiLevelHierarchy"/>
    <dgm:cxn modelId="{AD684A87-AEA7-4BCE-A600-6B73E755F15B}" type="presOf" srcId="{3F81AB8B-6DF4-4C9D-9BB0-778AA0F64FFA}" destId="{BF55F310-F3AA-4390-9265-7CBF41DFC043}" srcOrd="0" destOrd="0" presId="urn:microsoft.com/office/officeart/2008/layout/HorizontalMultiLevelHierarchy"/>
    <dgm:cxn modelId="{2947447D-679C-4EEB-9F5C-71D54E231EF3}" type="presOf" srcId="{4CC9C032-E340-49FF-9601-5852A8BB7CD8}" destId="{7B953748-478D-45DC-A74A-98CC4302A63E}" srcOrd="0" destOrd="0" presId="urn:microsoft.com/office/officeart/2008/layout/HorizontalMultiLevelHierarchy"/>
    <dgm:cxn modelId="{C77433A7-35C3-4FB8-A487-1295D6095BC2}" type="presOf" srcId="{3F81AB8B-6DF4-4C9D-9BB0-778AA0F64FFA}" destId="{BB82CD86-DFE3-4D94-A394-A9024F0B7E59}" srcOrd="1" destOrd="0" presId="urn:microsoft.com/office/officeart/2008/layout/HorizontalMultiLevelHierarchy"/>
    <dgm:cxn modelId="{33679850-AE3A-4166-9DB2-C67DB982AFBD}" type="presOf" srcId="{A93ED327-8102-48D2-B061-01ECBA12D2F8}" destId="{81157440-1787-4FF6-A7BF-7D40634DAE25}" srcOrd="0" destOrd="0" presId="urn:microsoft.com/office/officeart/2008/layout/HorizontalMultiLevelHierarchy"/>
    <dgm:cxn modelId="{81445EDA-4830-45D6-B9AD-7AF4F2FC02BB}" srcId="{2CB6F76B-8603-4BBC-B5E5-C95A552238FA}" destId="{C9052B88-3C41-408E-A057-0C6F8C23503C}" srcOrd="3" destOrd="0" parTransId="{EEAC541B-2FD8-4642-A4ED-4E9D50CB2CFF}" sibTransId="{06300C28-F3A5-4500-B715-665AA4A94BC2}"/>
    <dgm:cxn modelId="{C93258FF-8812-4D83-B0E3-337E71D331BD}" srcId="{2CB6F76B-8603-4BBC-B5E5-C95A552238FA}" destId="{F8628868-2DF8-4068-9677-D897DE7871DE}" srcOrd="1" destOrd="0" parTransId="{D31C3E8A-068C-4D84-A9A6-E96B5CE63024}" sibTransId="{BCDD6786-5D35-426F-838E-1A08018DBC4C}"/>
    <dgm:cxn modelId="{1FE84B2F-CDCC-4556-B841-F743CCDEA399}" type="presOf" srcId="{F8628868-2DF8-4068-9677-D897DE7871DE}" destId="{C9CF4762-68CE-4DD0-ABFA-700496ED76C1}" srcOrd="0" destOrd="0" presId="urn:microsoft.com/office/officeart/2008/layout/HorizontalMultiLevelHierarchy"/>
    <dgm:cxn modelId="{83E25BE5-A67B-4D56-897E-7992BDF5592E}" type="presOf" srcId="{D31C3E8A-068C-4D84-A9A6-E96B5CE63024}" destId="{570E21B0-6F0E-42EF-8DBB-A7BB9BECDDA7}" srcOrd="1" destOrd="0" presId="urn:microsoft.com/office/officeart/2008/layout/HorizontalMultiLevelHierarchy"/>
    <dgm:cxn modelId="{6E8CEB2A-764D-410D-8A6D-C6BFD39D453D}" srcId="{2BC12E2C-9EB3-4B93-90A4-F17A3CBF4AB5}" destId="{2CB6F76B-8603-4BBC-B5E5-C95A552238FA}" srcOrd="0" destOrd="0" parTransId="{15CBBF59-AFC2-4ADE-8F69-C11E5C6F03C9}" sibTransId="{D835FBF1-BA3B-4CD4-A9C9-6C285D93DB97}"/>
    <dgm:cxn modelId="{4D536CD7-F453-4B54-B774-9AB09A1CD800}" type="presOf" srcId="{C9052B88-3C41-408E-A057-0C6F8C23503C}" destId="{51DB158E-52AD-42F8-97E1-D77E15BBEB92}" srcOrd="0" destOrd="0" presId="urn:microsoft.com/office/officeart/2008/layout/HorizontalMultiLevelHierarchy"/>
    <dgm:cxn modelId="{C2B305CC-F61D-4C2B-AA02-D72554C887E0}" type="presOf" srcId="{15CBBF59-AFC2-4ADE-8F69-C11E5C6F03C9}" destId="{B87962E1-19BD-4584-AAA0-21B31C634A89}" srcOrd="0" destOrd="0" presId="urn:microsoft.com/office/officeart/2008/layout/HorizontalMultiLevelHierarchy"/>
    <dgm:cxn modelId="{C43B1CDC-CE8A-4915-9A0D-8FD1FE6A28B9}" srcId="{2CB6F76B-8603-4BBC-B5E5-C95A552238FA}" destId="{4CC9C032-E340-49FF-9601-5852A8BB7CD8}" srcOrd="4" destOrd="0" parTransId="{3F81AB8B-6DF4-4C9D-9BB0-778AA0F64FFA}" sibTransId="{C692072D-9F26-4BD7-B7D8-187FE54A1306}"/>
    <dgm:cxn modelId="{8E16631E-4C64-449D-9416-9B385BAC04B5}" srcId="{A93ED327-8102-48D2-B061-01ECBA12D2F8}" destId="{2BC12E2C-9EB3-4B93-90A4-F17A3CBF4AB5}" srcOrd="0" destOrd="0" parTransId="{30FFA6B6-4F95-463D-831B-E9E7D4BC1A56}" sibTransId="{0DDE7FE5-18EB-43A9-8E7C-CE556ED29B77}"/>
    <dgm:cxn modelId="{710771BF-D97B-4DDA-8680-9F2804EC9178}" srcId="{2CB6F76B-8603-4BBC-B5E5-C95A552238FA}" destId="{129385A2-F1C5-41F4-809A-41E66B24166A}" srcOrd="2" destOrd="0" parTransId="{19B51D8E-78CC-4446-84AA-2477FA7E4920}" sibTransId="{92C79A7B-8FEA-480D-8D6A-C47A85F8B545}"/>
    <dgm:cxn modelId="{5C132A52-FA28-4433-A652-6C8193EBAA9F}" type="presOf" srcId="{15CBBF59-AFC2-4ADE-8F69-C11E5C6F03C9}" destId="{0558DB0F-3D4C-4291-96A8-68BC344BF123}" srcOrd="1" destOrd="0" presId="urn:microsoft.com/office/officeart/2008/layout/HorizontalMultiLevelHierarchy"/>
    <dgm:cxn modelId="{4BAB9539-7E76-4AE0-92B0-5BB3185A9D30}" type="presOf" srcId="{19B51D8E-78CC-4446-84AA-2477FA7E4920}" destId="{08C465DF-0B9D-4029-AD0C-880D99C7A35D}" srcOrd="1" destOrd="0" presId="urn:microsoft.com/office/officeart/2008/layout/HorizontalMultiLevelHierarchy"/>
    <dgm:cxn modelId="{F0D21845-3E2A-45FD-BC81-BE465888AE45}" type="presOf" srcId="{2BC12E2C-9EB3-4B93-90A4-F17A3CBF4AB5}" destId="{34EBF3B4-01B9-44F2-AC94-CCB992D9898A}" srcOrd="0" destOrd="0" presId="urn:microsoft.com/office/officeart/2008/layout/HorizontalMultiLevelHierarchy"/>
    <dgm:cxn modelId="{2A0BE9E4-BA57-45EF-9EF3-7EBD7BEE0DF0}" type="presOf" srcId="{D31C3E8A-068C-4D84-A9A6-E96B5CE63024}" destId="{65CAD546-0209-478D-B886-10BE869683F0}" srcOrd="0" destOrd="0" presId="urn:microsoft.com/office/officeart/2008/layout/HorizontalMultiLevelHierarchy"/>
    <dgm:cxn modelId="{CD650433-62DF-4E04-B1DA-112624946DB4}" type="presOf" srcId="{2CB6F76B-8603-4BBC-B5E5-C95A552238FA}" destId="{AB12A26B-6731-4632-994F-9D6CDD397876}" srcOrd="0" destOrd="0" presId="urn:microsoft.com/office/officeart/2008/layout/HorizontalMultiLevelHierarchy"/>
    <dgm:cxn modelId="{D4DB67E4-86AE-4F5E-AB91-EC7A6123DB0D}" type="presOf" srcId="{BEF74A6E-8B8D-452E-BC93-8C9A60BCB356}" destId="{7466A221-76A0-4530-BCA7-EA986CB840CC}" srcOrd="1" destOrd="0" presId="urn:microsoft.com/office/officeart/2008/layout/HorizontalMultiLevelHierarchy"/>
    <dgm:cxn modelId="{6B6EA438-CB27-4F20-973C-03D0CED19FC5}" type="presOf" srcId="{BEF74A6E-8B8D-452E-BC93-8C9A60BCB356}" destId="{5EF295A0-C887-4BCC-8F02-60F68B5A9798}" srcOrd="0" destOrd="0" presId="urn:microsoft.com/office/officeart/2008/layout/HorizontalMultiLevelHierarchy"/>
    <dgm:cxn modelId="{97DB0C01-1E85-485D-B3E6-CB60C5940C59}" type="presOf" srcId="{019F4533-F15A-4248-93E7-E438ABDBA4A1}" destId="{B99B251A-C9B2-45D9-8874-3BFFA630D157}" srcOrd="0" destOrd="0" presId="urn:microsoft.com/office/officeart/2008/layout/HorizontalMultiLevelHierarchy"/>
    <dgm:cxn modelId="{6FF34E6F-6F75-4A63-A401-E63A7F95C7A4}" type="presOf" srcId="{EEAC541B-2FD8-4642-A4ED-4E9D50CB2CFF}" destId="{3AE14EE6-0F22-40E3-A385-2170E39FF12E}" srcOrd="1" destOrd="0" presId="urn:microsoft.com/office/officeart/2008/layout/HorizontalMultiLevelHierarchy"/>
    <dgm:cxn modelId="{09AB9A54-2652-4DD2-B760-AD8EE069150F}" srcId="{2CB6F76B-8603-4BBC-B5E5-C95A552238FA}" destId="{019F4533-F15A-4248-93E7-E438ABDBA4A1}" srcOrd="0" destOrd="0" parTransId="{BEF74A6E-8B8D-452E-BC93-8C9A60BCB356}" sibTransId="{87233ACD-F9EE-4AF3-BBD0-59986D8AAF6A}"/>
    <dgm:cxn modelId="{2A3028C2-D86A-481C-AB86-4161D1972E0E}" type="presOf" srcId="{129385A2-F1C5-41F4-809A-41E66B24166A}" destId="{EB58D540-9F86-421D-8F27-9061E6EC50EB}" srcOrd="0" destOrd="0" presId="urn:microsoft.com/office/officeart/2008/layout/HorizontalMultiLevelHierarchy"/>
    <dgm:cxn modelId="{A9EDC9DF-CCD8-4913-B759-7CA2D60BD5DF}" type="presParOf" srcId="{81157440-1787-4FF6-A7BF-7D40634DAE25}" destId="{AC055796-DE8A-4665-B439-769AC1DE7CAC}" srcOrd="0" destOrd="0" presId="urn:microsoft.com/office/officeart/2008/layout/HorizontalMultiLevelHierarchy"/>
    <dgm:cxn modelId="{8728B40D-12DB-4253-86FC-CC83E0D1B2C3}" type="presParOf" srcId="{AC055796-DE8A-4665-B439-769AC1DE7CAC}" destId="{34EBF3B4-01B9-44F2-AC94-CCB992D9898A}" srcOrd="0" destOrd="0" presId="urn:microsoft.com/office/officeart/2008/layout/HorizontalMultiLevelHierarchy"/>
    <dgm:cxn modelId="{ACF0E29D-C1F7-49F1-847A-C0CC88C42E11}" type="presParOf" srcId="{AC055796-DE8A-4665-B439-769AC1DE7CAC}" destId="{D1FB8438-7BAB-42C0-8EBB-507D1A39FF6B}" srcOrd="1" destOrd="0" presId="urn:microsoft.com/office/officeart/2008/layout/HorizontalMultiLevelHierarchy"/>
    <dgm:cxn modelId="{60B2B0A8-E818-4DE1-AF7E-BD3BAFEFF1A4}" type="presParOf" srcId="{D1FB8438-7BAB-42C0-8EBB-507D1A39FF6B}" destId="{B87962E1-19BD-4584-AAA0-21B31C634A89}" srcOrd="0" destOrd="0" presId="urn:microsoft.com/office/officeart/2008/layout/HorizontalMultiLevelHierarchy"/>
    <dgm:cxn modelId="{E6F303DD-40C7-49CF-85B6-1439C491F0AF}" type="presParOf" srcId="{B87962E1-19BD-4584-AAA0-21B31C634A89}" destId="{0558DB0F-3D4C-4291-96A8-68BC344BF123}" srcOrd="0" destOrd="0" presId="urn:microsoft.com/office/officeart/2008/layout/HorizontalMultiLevelHierarchy"/>
    <dgm:cxn modelId="{B6DE2EA4-E03C-42C2-80CA-4454253D180B}" type="presParOf" srcId="{D1FB8438-7BAB-42C0-8EBB-507D1A39FF6B}" destId="{110223C7-F01B-495F-A722-E4F9F9905263}" srcOrd="1" destOrd="0" presId="urn:microsoft.com/office/officeart/2008/layout/HorizontalMultiLevelHierarchy"/>
    <dgm:cxn modelId="{B05DC54C-2EDA-43C0-A467-676E071303D5}" type="presParOf" srcId="{110223C7-F01B-495F-A722-E4F9F9905263}" destId="{AB12A26B-6731-4632-994F-9D6CDD397876}" srcOrd="0" destOrd="0" presId="urn:microsoft.com/office/officeart/2008/layout/HorizontalMultiLevelHierarchy"/>
    <dgm:cxn modelId="{C710B730-B01D-4BCB-86E5-5BFB83A62DA8}" type="presParOf" srcId="{110223C7-F01B-495F-A722-E4F9F9905263}" destId="{3130BF70-0ACC-4713-A6E3-CDBAF5BD5153}" srcOrd="1" destOrd="0" presId="urn:microsoft.com/office/officeart/2008/layout/HorizontalMultiLevelHierarchy"/>
    <dgm:cxn modelId="{121A2A21-0B70-4D01-8237-5FA888777BC4}" type="presParOf" srcId="{3130BF70-0ACC-4713-A6E3-CDBAF5BD5153}" destId="{5EF295A0-C887-4BCC-8F02-60F68B5A9798}" srcOrd="0" destOrd="0" presId="urn:microsoft.com/office/officeart/2008/layout/HorizontalMultiLevelHierarchy"/>
    <dgm:cxn modelId="{490C2AB2-2099-4C82-8DDA-B3D896AF4EAF}" type="presParOf" srcId="{5EF295A0-C887-4BCC-8F02-60F68B5A9798}" destId="{7466A221-76A0-4530-BCA7-EA986CB840CC}" srcOrd="0" destOrd="0" presId="urn:microsoft.com/office/officeart/2008/layout/HorizontalMultiLevelHierarchy"/>
    <dgm:cxn modelId="{34F6322D-5279-4DBD-90BA-3FFB0E4A30F7}" type="presParOf" srcId="{3130BF70-0ACC-4713-A6E3-CDBAF5BD5153}" destId="{6B3AB7B2-6FD4-4262-BE1C-2881D822AB14}" srcOrd="1" destOrd="0" presId="urn:microsoft.com/office/officeart/2008/layout/HorizontalMultiLevelHierarchy"/>
    <dgm:cxn modelId="{8F890566-D33B-42C0-BC9B-43710C38D9A1}" type="presParOf" srcId="{6B3AB7B2-6FD4-4262-BE1C-2881D822AB14}" destId="{B99B251A-C9B2-45D9-8874-3BFFA630D157}" srcOrd="0" destOrd="0" presId="urn:microsoft.com/office/officeart/2008/layout/HorizontalMultiLevelHierarchy"/>
    <dgm:cxn modelId="{81A66C48-274D-4779-85DA-EEE2018CCC43}" type="presParOf" srcId="{6B3AB7B2-6FD4-4262-BE1C-2881D822AB14}" destId="{0D0DC35D-E49E-473B-8A21-34D8E019EBC0}" srcOrd="1" destOrd="0" presId="urn:microsoft.com/office/officeart/2008/layout/HorizontalMultiLevelHierarchy"/>
    <dgm:cxn modelId="{EF766291-58EC-41E6-9784-AC60C58F5411}" type="presParOf" srcId="{3130BF70-0ACC-4713-A6E3-CDBAF5BD5153}" destId="{65CAD546-0209-478D-B886-10BE869683F0}" srcOrd="2" destOrd="0" presId="urn:microsoft.com/office/officeart/2008/layout/HorizontalMultiLevelHierarchy"/>
    <dgm:cxn modelId="{22FB941C-61CB-49CB-A850-D243795009BB}" type="presParOf" srcId="{65CAD546-0209-478D-B886-10BE869683F0}" destId="{570E21B0-6F0E-42EF-8DBB-A7BB9BECDDA7}" srcOrd="0" destOrd="0" presId="urn:microsoft.com/office/officeart/2008/layout/HorizontalMultiLevelHierarchy"/>
    <dgm:cxn modelId="{03402EE4-9B1B-4EF8-84AD-E2034A5D6202}" type="presParOf" srcId="{3130BF70-0ACC-4713-A6E3-CDBAF5BD5153}" destId="{17350E62-9DFB-49C8-B412-F705BE2D78EF}" srcOrd="3" destOrd="0" presId="urn:microsoft.com/office/officeart/2008/layout/HorizontalMultiLevelHierarchy"/>
    <dgm:cxn modelId="{80C0D3C6-B723-441D-87FE-35E2786BD93C}" type="presParOf" srcId="{17350E62-9DFB-49C8-B412-F705BE2D78EF}" destId="{C9CF4762-68CE-4DD0-ABFA-700496ED76C1}" srcOrd="0" destOrd="0" presId="urn:microsoft.com/office/officeart/2008/layout/HorizontalMultiLevelHierarchy"/>
    <dgm:cxn modelId="{8D69AE9C-C7B5-4F1E-BF67-1A6DF59BB4BF}" type="presParOf" srcId="{17350E62-9DFB-49C8-B412-F705BE2D78EF}" destId="{BCA32742-47DA-48CD-B0F5-FB5D0AC9D6E8}" srcOrd="1" destOrd="0" presId="urn:microsoft.com/office/officeart/2008/layout/HorizontalMultiLevelHierarchy"/>
    <dgm:cxn modelId="{B790385B-C3A9-41AC-B272-9E50F8091D28}" type="presParOf" srcId="{3130BF70-0ACC-4713-A6E3-CDBAF5BD5153}" destId="{109FA67F-8F6E-4044-A9BE-ACC85518DD18}" srcOrd="4" destOrd="0" presId="urn:microsoft.com/office/officeart/2008/layout/HorizontalMultiLevelHierarchy"/>
    <dgm:cxn modelId="{0C30045A-E6C3-41ED-B45A-5C608156A740}" type="presParOf" srcId="{109FA67F-8F6E-4044-A9BE-ACC85518DD18}" destId="{08C465DF-0B9D-4029-AD0C-880D99C7A35D}" srcOrd="0" destOrd="0" presId="urn:microsoft.com/office/officeart/2008/layout/HorizontalMultiLevelHierarchy"/>
    <dgm:cxn modelId="{147E8330-5953-4DFC-AA0B-B1FD04A9D383}" type="presParOf" srcId="{3130BF70-0ACC-4713-A6E3-CDBAF5BD5153}" destId="{E2B191F8-F0A3-412C-91DE-866F53D62787}" srcOrd="5" destOrd="0" presId="urn:microsoft.com/office/officeart/2008/layout/HorizontalMultiLevelHierarchy"/>
    <dgm:cxn modelId="{9C9AD636-4A2F-44A5-A5B9-C14B17FD2113}" type="presParOf" srcId="{E2B191F8-F0A3-412C-91DE-866F53D62787}" destId="{EB58D540-9F86-421D-8F27-9061E6EC50EB}" srcOrd="0" destOrd="0" presId="urn:microsoft.com/office/officeart/2008/layout/HorizontalMultiLevelHierarchy"/>
    <dgm:cxn modelId="{57506C26-0EC1-4F9E-8509-654961F0DA2B}" type="presParOf" srcId="{E2B191F8-F0A3-412C-91DE-866F53D62787}" destId="{1E3EAEA5-D004-4012-9432-926C9FC6B086}" srcOrd="1" destOrd="0" presId="urn:microsoft.com/office/officeart/2008/layout/HorizontalMultiLevelHierarchy"/>
    <dgm:cxn modelId="{57366E53-AB18-4B4A-B508-7272DBF01063}" type="presParOf" srcId="{3130BF70-0ACC-4713-A6E3-CDBAF5BD5153}" destId="{B6DEC027-EFD2-4B25-ACEB-8BC39EB69B4D}" srcOrd="6" destOrd="0" presId="urn:microsoft.com/office/officeart/2008/layout/HorizontalMultiLevelHierarchy"/>
    <dgm:cxn modelId="{C13E9B1D-78C2-478D-A51D-EA645223B53C}" type="presParOf" srcId="{B6DEC027-EFD2-4B25-ACEB-8BC39EB69B4D}" destId="{3AE14EE6-0F22-40E3-A385-2170E39FF12E}" srcOrd="0" destOrd="0" presId="urn:microsoft.com/office/officeart/2008/layout/HorizontalMultiLevelHierarchy"/>
    <dgm:cxn modelId="{ABBC7912-150F-496A-A1DF-D5FC5A7FDACC}" type="presParOf" srcId="{3130BF70-0ACC-4713-A6E3-CDBAF5BD5153}" destId="{F48E1757-DF89-45BC-94FA-846493BE333D}" srcOrd="7" destOrd="0" presId="urn:microsoft.com/office/officeart/2008/layout/HorizontalMultiLevelHierarchy"/>
    <dgm:cxn modelId="{9E4E9528-DE8D-4D1D-B7EA-98907A442CB3}" type="presParOf" srcId="{F48E1757-DF89-45BC-94FA-846493BE333D}" destId="{51DB158E-52AD-42F8-97E1-D77E15BBEB92}" srcOrd="0" destOrd="0" presId="urn:microsoft.com/office/officeart/2008/layout/HorizontalMultiLevelHierarchy"/>
    <dgm:cxn modelId="{E117D2EB-525F-424C-9C34-60CD29946786}" type="presParOf" srcId="{F48E1757-DF89-45BC-94FA-846493BE333D}" destId="{66D0BF36-3425-41F2-B1F3-1927F4643A39}" srcOrd="1" destOrd="0" presId="urn:microsoft.com/office/officeart/2008/layout/HorizontalMultiLevelHierarchy"/>
    <dgm:cxn modelId="{8CC1AAD8-874C-44AD-A2A7-F355DDA10FB4}" type="presParOf" srcId="{3130BF70-0ACC-4713-A6E3-CDBAF5BD5153}" destId="{BF55F310-F3AA-4390-9265-7CBF41DFC043}" srcOrd="8" destOrd="0" presId="urn:microsoft.com/office/officeart/2008/layout/HorizontalMultiLevelHierarchy"/>
    <dgm:cxn modelId="{A8DBB16A-D8BB-467D-9A0F-28CAEBBA6C07}" type="presParOf" srcId="{BF55F310-F3AA-4390-9265-7CBF41DFC043}" destId="{BB82CD86-DFE3-4D94-A394-A9024F0B7E59}" srcOrd="0" destOrd="0" presId="urn:microsoft.com/office/officeart/2008/layout/HorizontalMultiLevelHierarchy"/>
    <dgm:cxn modelId="{8557E58B-8207-4A41-A2F0-13BB79791D4C}" type="presParOf" srcId="{3130BF70-0ACC-4713-A6E3-CDBAF5BD5153}" destId="{94ECE754-2D96-4E72-BEF4-91643AD38F8D}" srcOrd="9" destOrd="0" presId="urn:microsoft.com/office/officeart/2008/layout/HorizontalMultiLevelHierarchy"/>
    <dgm:cxn modelId="{B4A9CFF8-1740-4876-89A6-89C6D689820F}" type="presParOf" srcId="{94ECE754-2D96-4E72-BEF4-91643AD38F8D}" destId="{7B953748-478D-45DC-A74A-98CC4302A63E}" srcOrd="0" destOrd="0" presId="urn:microsoft.com/office/officeart/2008/layout/HorizontalMultiLevelHierarchy"/>
    <dgm:cxn modelId="{8F1BF127-DBDC-4A5D-8E42-02066650FBBC}" type="presParOf" srcId="{94ECE754-2D96-4E72-BEF4-91643AD38F8D}" destId="{A7B26973-0925-4189-82C1-736C7E59274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2A8EFAB-3B5A-4FD5-AB04-F74AB8022BAC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F9335504-F2C6-4157-ADA0-4FA99647FB97}">
      <dgm:prSet phldrT="[Texto]" custT="1"/>
      <dgm:spPr/>
      <dgm:t>
        <a:bodyPr/>
        <a:lstStyle/>
        <a:p>
          <a:r>
            <a:rPr lang="es-CO" sz="1050" b="1" dirty="0" smtClean="0">
              <a:latin typeface="Arial Narrow" panose="020B0606020202030204" pitchFamily="34" charset="0"/>
            </a:rPr>
            <a:t>RUTA METODOLÓGICA PLAN DE MANEJO</a:t>
          </a:r>
          <a:endParaRPr lang="es-CO" sz="1050" b="1" dirty="0">
            <a:latin typeface="Arial Narrow" panose="020B0606020202030204" pitchFamily="34" charset="0"/>
          </a:endParaRPr>
        </a:p>
      </dgm:t>
    </dgm:pt>
    <dgm:pt modelId="{9321FE2C-E5C9-440D-9660-27B3436E39E9}" type="parTrans" cxnId="{93278E8C-09D1-40A3-BC42-79B3A26759B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D3E0D03-C53A-436E-9FDA-625A396927E9}" type="sibTrans" cxnId="{93278E8C-09D1-40A3-BC42-79B3A26759B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FC79A2A7-36E3-4E0B-B1F3-A2424FC8140B}">
      <dgm:prSet phldrT="[Texto]" custT="1"/>
      <dgm:spPr/>
      <dgm:t>
        <a:bodyPr/>
        <a:lstStyle/>
        <a:p>
          <a:r>
            <a:rPr lang="es-CO" sz="1400" b="1" dirty="0" smtClean="0">
              <a:latin typeface="Arial Narrow" panose="020B0606020202030204" pitchFamily="34" charset="0"/>
            </a:rPr>
            <a:t>Diagnóstico</a:t>
          </a:r>
          <a:endParaRPr lang="es-CO" sz="1400" b="1" dirty="0">
            <a:latin typeface="Arial Narrow" panose="020B0606020202030204" pitchFamily="34" charset="0"/>
          </a:endParaRPr>
        </a:p>
      </dgm:t>
    </dgm:pt>
    <dgm:pt modelId="{7CF72D71-00A8-4B78-B532-6EA524FD8B78}" type="parTrans" cxnId="{44EE5CE1-1F79-4A73-B9DD-AA85D96C2FAF}">
      <dgm:prSet/>
      <dgm:spPr/>
      <dgm:t>
        <a:bodyPr/>
        <a:lstStyle/>
        <a:p>
          <a:endParaRPr lang="es-CO"/>
        </a:p>
      </dgm:t>
    </dgm:pt>
    <dgm:pt modelId="{23D59E70-3784-4866-8A91-D0713A5432D8}" type="sibTrans" cxnId="{44EE5CE1-1F79-4A73-B9DD-AA85D96C2FAF}">
      <dgm:prSet/>
      <dgm:spPr/>
      <dgm:t>
        <a:bodyPr/>
        <a:lstStyle/>
        <a:p>
          <a:endParaRPr lang="es-CO"/>
        </a:p>
      </dgm:t>
    </dgm:pt>
    <dgm:pt modelId="{1B27187B-6AE3-41E8-A0E7-D73321C1FF31}">
      <dgm:prSet phldrT="[Texto]" custT="1"/>
      <dgm:spPr/>
      <dgm:t>
        <a:bodyPr/>
        <a:lstStyle/>
        <a:p>
          <a:r>
            <a:rPr lang="es-CO" sz="1100" b="1" dirty="0" smtClean="0">
              <a:latin typeface="Arial Narrow" panose="020B0606020202030204" pitchFamily="34" charset="0"/>
            </a:rPr>
            <a:t>Ordenamiento</a:t>
          </a:r>
          <a:endParaRPr lang="es-CO" sz="1100" b="1" dirty="0">
            <a:latin typeface="Arial Narrow" panose="020B0606020202030204" pitchFamily="34" charset="0"/>
          </a:endParaRPr>
        </a:p>
      </dgm:t>
    </dgm:pt>
    <dgm:pt modelId="{FA39ABC2-2F84-46AA-BE3A-7097B6FFBD06}" type="parTrans" cxnId="{A8307349-BFFB-4A0C-B7A9-6096CEC9EBED}">
      <dgm:prSet/>
      <dgm:spPr/>
      <dgm:t>
        <a:bodyPr/>
        <a:lstStyle/>
        <a:p>
          <a:endParaRPr lang="es-CO"/>
        </a:p>
      </dgm:t>
    </dgm:pt>
    <dgm:pt modelId="{6CDA2A9F-B3CC-477F-80F3-7D025CE1B563}" type="sibTrans" cxnId="{A8307349-BFFB-4A0C-B7A9-6096CEC9EBED}">
      <dgm:prSet/>
      <dgm:spPr/>
      <dgm:t>
        <a:bodyPr/>
        <a:lstStyle/>
        <a:p>
          <a:endParaRPr lang="es-CO"/>
        </a:p>
      </dgm:t>
    </dgm:pt>
    <dgm:pt modelId="{5C769E44-7A95-4DBD-B14A-F2AD50AC9567}">
      <dgm:prSet phldrT="[Texto]" custT="1"/>
      <dgm:spPr/>
      <dgm:t>
        <a:bodyPr/>
        <a:lstStyle/>
        <a:p>
          <a:r>
            <a:rPr lang="es-CO" sz="1400" b="1" dirty="0" smtClean="0">
              <a:latin typeface="Arial Narrow" panose="020B0606020202030204" pitchFamily="34" charset="0"/>
            </a:rPr>
            <a:t>Plan Estratégico</a:t>
          </a:r>
          <a:endParaRPr lang="es-CO" sz="1400" b="1" dirty="0">
            <a:latin typeface="Arial Narrow" panose="020B0606020202030204" pitchFamily="34" charset="0"/>
          </a:endParaRPr>
        </a:p>
      </dgm:t>
    </dgm:pt>
    <dgm:pt modelId="{ADA8B30C-AE2F-45B2-B7AA-ED118C739BD1}" type="parTrans" cxnId="{844FED57-38B3-4465-BBF4-9A3030D2D586}">
      <dgm:prSet/>
      <dgm:spPr/>
      <dgm:t>
        <a:bodyPr/>
        <a:lstStyle/>
        <a:p>
          <a:endParaRPr lang="es-CO"/>
        </a:p>
      </dgm:t>
    </dgm:pt>
    <dgm:pt modelId="{1690DD72-7057-43EE-9039-ADF825E1A9DE}" type="sibTrans" cxnId="{844FED57-38B3-4465-BBF4-9A3030D2D586}">
      <dgm:prSet/>
      <dgm:spPr/>
      <dgm:t>
        <a:bodyPr/>
        <a:lstStyle/>
        <a:p>
          <a:endParaRPr lang="es-CO"/>
        </a:p>
      </dgm:t>
    </dgm:pt>
    <dgm:pt modelId="{F446EAC8-430A-4C7F-8992-72599188BC09}" type="pres">
      <dgm:prSet presAssocID="{12A8EFAB-3B5A-4FD5-AB04-F74AB8022BA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C50E8ADB-57AF-46D2-BE1F-3958AEC8ADF9}" type="pres">
      <dgm:prSet presAssocID="{F9335504-F2C6-4157-ADA0-4FA99647FB97}" presName="Accent1" presStyleCnt="0"/>
      <dgm:spPr/>
    </dgm:pt>
    <dgm:pt modelId="{BE4FAB75-4EC2-4FF0-9BB2-0991E6E920BD}" type="pres">
      <dgm:prSet presAssocID="{F9335504-F2C6-4157-ADA0-4FA99647FB97}" presName="Accent" presStyleLbl="node1" presStyleIdx="0" presStyleCnt="4"/>
      <dgm:spPr/>
    </dgm:pt>
    <dgm:pt modelId="{C5C8128D-E269-49C4-A4E7-2D9B7CE6986C}" type="pres">
      <dgm:prSet presAssocID="{F9335504-F2C6-4157-ADA0-4FA99647FB97}" presName="Parent1" presStyleLbl="revTx" presStyleIdx="0" presStyleCnt="4" custScaleX="12849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05C5FA6-ACFE-453A-AA52-CE3A03F2D1A5}" type="pres">
      <dgm:prSet presAssocID="{FC79A2A7-36E3-4E0B-B1F3-A2424FC8140B}" presName="Accent2" presStyleCnt="0"/>
      <dgm:spPr/>
    </dgm:pt>
    <dgm:pt modelId="{46108151-CAEE-4B52-9F42-E6070B28AAE4}" type="pres">
      <dgm:prSet presAssocID="{FC79A2A7-36E3-4E0B-B1F3-A2424FC8140B}" presName="Accent" presStyleLbl="node1" presStyleIdx="1" presStyleCnt="4"/>
      <dgm:spPr/>
    </dgm:pt>
    <dgm:pt modelId="{C2A3BD94-ABE6-4E94-B3B0-C6B6376E6CD3}" type="pres">
      <dgm:prSet presAssocID="{FC79A2A7-36E3-4E0B-B1F3-A2424FC8140B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DD3F85D-A5A0-4182-BAB1-DE5DF5427079}" type="pres">
      <dgm:prSet presAssocID="{1B27187B-6AE3-41E8-A0E7-D73321C1FF31}" presName="Accent3" presStyleCnt="0"/>
      <dgm:spPr/>
    </dgm:pt>
    <dgm:pt modelId="{76A4573F-C73F-4F79-B6B6-1AB71838F3B4}" type="pres">
      <dgm:prSet presAssocID="{1B27187B-6AE3-41E8-A0E7-D73321C1FF31}" presName="Accent" presStyleLbl="node1" presStyleIdx="2" presStyleCnt="4"/>
      <dgm:spPr/>
    </dgm:pt>
    <dgm:pt modelId="{068D170F-C4D7-43F1-A8D3-0ED4200CB4A3}" type="pres">
      <dgm:prSet presAssocID="{1B27187B-6AE3-41E8-A0E7-D73321C1FF3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CDC7104-C397-4623-9244-C912907C6A01}" type="pres">
      <dgm:prSet presAssocID="{5C769E44-7A95-4DBD-B14A-F2AD50AC9567}" presName="Accent4" presStyleCnt="0"/>
      <dgm:spPr/>
    </dgm:pt>
    <dgm:pt modelId="{0F77E79B-2BA7-4E63-9051-0629BBD5B0DC}" type="pres">
      <dgm:prSet presAssocID="{5C769E44-7A95-4DBD-B14A-F2AD50AC9567}" presName="Accent" presStyleLbl="node1" presStyleIdx="3" presStyleCnt="4"/>
      <dgm:spPr/>
    </dgm:pt>
    <dgm:pt modelId="{98AF2990-82FC-40AD-B566-B6F96B2C856B}" type="pres">
      <dgm:prSet presAssocID="{5C769E44-7A95-4DBD-B14A-F2AD50AC9567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8E6B9EFD-163C-48CA-A2E3-D2D68AF3D07E}" type="presOf" srcId="{FC79A2A7-36E3-4E0B-B1F3-A2424FC8140B}" destId="{C2A3BD94-ABE6-4E94-B3B0-C6B6376E6CD3}" srcOrd="0" destOrd="0" presId="urn:microsoft.com/office/officeart/2009/layout/CircleArrowProcess"/>
    <dgm:cxn modelId="{893167A6-5CBC-4526-A5BE-DA7933BEC626}" type="presOf" srcId="{F9335504-F2C6-4157-ADA0-4FA99647FB97}" destId="{C5C8128D-E269-49C4-A4E7-2D9B7CE6986C}" srcOrd="0" destOrd="0" presId="urn:microsoft.com/office/officeart/2009/layout/CircleArrowProcess"/>
    <dgm:cxn modelId="{23068919-0D71-4269-A498-FCFF3D9B5F39}" type="presOf" srcId="{5C769E44-7A95-4DBD-B14A-F2AD50AC9567}" destId="{98AF2990-82FC-40AD-B566-B6F96B2C856B}" srcOrd="0" destOrd="0" presId="urn:microsoft.com/office/officeart/2009/layout/CircleArrowProcess"/>
    <dgm:cxn modelId="{44EE5CE1-1F79-4A73-B9DD-AA85D96C2FAF}" srcId="{12A8EFAB-3B5A-4FD5-AB04-F74AB8022BAC}" destId="{FC79A2A7-36E3-4E0B-B1F3-A2424FC8140B}" srcOrd="1" destOrd="0" parTransId="{7CF72D71-00A8-4B78-B532-6EA524FD8B78}" sibTransId="{23D59E70-3784-4866-8A91-D0713A5432D8}"/>
    <dgm:cxn modelId="{A8307349-BFFB-4A0C-B7A9-6096CEC9EBED}" srcId="{12A8EFAB-3B5A-4FD5-AB04-F74AB8022BAC}" destId="{1B27187B-6AE3-41E8-A0E7-D73321C1FF31}" srcOrd="2" destOrd="0" parTransId="{FA39ABC2-2F84-46AA-BE3A-7097B6FFBD06}" sibTransId="{6CDA2A9F-B3CC-477F-80F3-7D025CE1B563}"/>
    <dgm:cxn modelId="{844FED57-38B3-4465-BBF4-9A3030D2D586}" srcId="{12A8EFAB-3B5A-4FD5-AB04-F74AB8022BAC}" destId="{5C769E44-7A95-4DBD-B14A-F2AD50AC9567}" srcOrd="3" destOrd="0" parTransId="{ADA8B30C-AE2F-45B2-B7AA-ED118C739BD1}" sibTransId="{1690DD72-7057-43EE-9039-ADF825E1A9DE}"/>
    <dgm:cxn modelId="{49B2DFE0-6C18-4FCC-9005-76B059D6FD94}" type="presOf" srcId="{12A8EFAB-3B5A-4FD5-AB04-F74AB8022BAC}" destId="{F446EAC8-430A-4C7F-8992-72599188BC09}" srcOrd="0" destOrd="0" presId="urn:microsoft.com/office/officeart/2009/layout/CircleArrowProcess"/>
    <dgm:cxn modelId="{93278E8C-09D1-40A3-BC42-79B3A26759B6}" srcId="{12A8EFAB-3B5A-4FD5-AB04-F74AB8022BAC}" destId="{F9335504-F2C6-4157-ADA0-4FA99647FB97}" srcOrd="0" destOrd="0" parTransId="{9321FE2C-E5C9-440D-9660-27B3436E39E9}" sibTransId="{BD3E0D03-C53A-436E-9FDA-625A396927E9}"/>
    <dgm:cxn modelId="{CA16FB5E-C2AE-4505-847C-304F55FE727C}" type="presOf" srcId="{1B27187B-6AE3-41E8-A0E7-D73321C1FF31}" destId="{068D170F-C4D7-43F1-A8D3-0ED4200CB4A3}" srcOrd="0" destOrd="0" presId="urn:microsoft.com/office/officeart/2009/layout/CircleArrowProcess"/>
    <dgm:cxn modelId="{D661CAD2-4DCC-42A1-A9A9-DAA92987CE66}" type="presParOf" srcId="{F446EAC8-430A-4C7F-8992-72599188BC09}" destId="{C50E8ADB-57AF-46D2-BE1F-3958AEC8ADF9}" srcOrd="0" destOrd="0" presId="urn:microsoft.com/office/officeart/2009/layout/CircleArrowProcess"/>
    <dgm:cxn modelId="{B7AD8A9D-9D08-468F-9873-3F178E3A1D13}" type="presParOf" srcId="{C50E8ADB-57AF-46D2-BE1F-3958AEC8ADF9}" destId="{BE4FAB75-4EC2-4FF0-9BB2-0991E6E920BD}" srcOrd="0" destOrd="0" presId="urn:microsoft.com/office/officeart/2009/layout/CircleArrowProcess"/>
    <dgm:cxn modelId="{E8AB0EA6-DA7A-4760-B524-BA81EEA8752A}" type="presParOf" srcId="{F446EAC8-430A-4C7F-8992-72599188BC09}" destId="{C5C8128D-E269-49C4-A4E7-2D9B7CE6986C}" srcOrd="1" destOrd="0" presId="urn:microsoft.com/office/officeart/2009/layout/CircleArrowProcess"/>
    <dgm:cxn modelId="{AC3B97DA-2281-4F91-8C1F-3819AA43EC6F}" type="presParOf" srcId="{F446EAC8-430A-4C7F-8992-72599188BC09}" destId="{E05C5FA6-ACFE-453A-AA52-CE3A03F2D1A5}" srcOrd="2" destOrd="0" presId="urn:microsoft.com/office/officeart/2009/layout/CircleArrowProcess"/>
    <dgm:cxn modelId="{3026FF53-DE4A-4C0D-8DE3-B82025526ABF}" type="presParOf" srcId="{E05C5FA6-ACFE-453A-AA52-CE3A03F2D1A5}" destId="{46108151-CAEE-4B52-9F42-E6070B28AAE4}" srcOrd="0" destOrd="0" presId="urn:microsoft.com/office/officeart/2009/layout/CircleArrowProcess"/>
    <dgm:cxn modelId="{25169869-CD29-4C80-9C17-1367202E2B6B}" type="presParOf" srcId="{F446EAC8-430A-4C7F-8992-72599188BC09}" destId="{C2A3BD94-ABE6-4E94-B3B0-C6B6376E6CD3}" srcOrd="3" destOrd="0" presId="urn:microsoft.com/office/officeart/2009/layout/CircleArrowProcess"/>
    <dgm:cxn modelId="{831C300A-B133-4CD8-8B7D-880297165C0F}" type="presParOf" srcId="{F446EAC8-430A-4C7F-8992-72599188BC09}" destId="{ADD3F85D-A5A0-4182-BAB1-DE5DF5427079}" srcOrd="4" destOrd="0" presId="urn:microsoft.com/office/officeart/2009/layout/CircleArrowProcess"/>
    <dgm:cxn modelId="{4FC929EC-87E0-4C9E-AE96-BF8EC670BAC5}" type="presParOf" srcId="{ADD3F85D-A5A0-4182-BAB1-DE5DF5427079}" destId="{76A4573F-C73F-4F79-B6B6-1AB71838F3B4}" srcOrd="0" destOrd="0" presId="urn:microsoft.com/office/officeart/2009/layout/CircleArrowProcess"/>
    <dgm:cxn modelId="{4A6FD89B-E802-49D2-95F0-4298E733641D}" type="presParOf" srcId="{F446EAC8-430A-4C7F-8992-72599188BC09}" destId="{068D170F-C4D7-43F1-A8D3-0ED4200CB4A3}" srcOrd="5" destOrd="0" presId="urn:microsoft.com/office/officeart/2009/layout/CircleArrowProcess"/>
    <dgm:cxn modelId="{1B308D62-08E9-486D-AFA8-01CD8A3B3A8E}" type="presParOf" srcId="{F446EAC8-430A-4C7F-8992-72599188BC09}" destId="{2CDC7104-C397-4623-9244-C912907C6A01}" srcOrd="6" destOrd="0" presId="urn:microsoft.com/office/officeart/2009/layout/CircleArrowProcess"/>
    <dgm:cxn modelId="{F1D4D40B-32D7-4223-8493-27911D69AF55}" type="presParOf" srcId="{2CDC7104-C397-4623-9244-C912907C6A01}" destId="{0F77E79B-2BA7-4E63-9051-0629BBD5B0DC}" srcOrd="0" destOrd="0" presId="urn:microsoft.com/office/officeart/2009/layout/CircleArrowProcess"/>
    <dgm:cxn modelId="{915DE80D-C134-43FA-9B8A-9C5798765C64}" type="presParOf" srcId="{F446EAC8-430A-4C7F-8992-72599188BC09}" destId="{98AF2990-82FC-40AD-B566-B6F96B2C856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CE3E02F-BE1F-4FA0-BE6C-BE6C91C79DB1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197978A9-5333-4A0B-AB76-DB9D52C0D15D}">
      <dgm:prSet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Extensión: 7000 ha,                     Declaratoria: 1977.</a:t>
          </a:r>
        </a:p>
        <a:p>
          <a:r>
            <a:rPr lang="es-CO" dirty="0" smtClean="0">
              <a:latin typeface="Arial Narrow" panose="020B0606020202030204" pitchFamily="34" charset="0"/>
            </a:rPr>
            <a:t>Se protegen lagunas costeras, hábitat de una gran diversidad de peces, invertebrados y aves residentes y migratorias como el Flamenco Rosado</a:t>
          </a:r>
          <a:r>
            <a:rPr lang="es-CO" b="1" dirty="0" smtClean="0">
              <a:latin typeface="Arial Narrow" panose="020B0606020202030204" pitchFamily="34" charset="0"/>
            </a:rPr>
            <a:t>. Zona AICA</a:t>
          </a:r>
          <a:r>
            <a:rPr lang="es-CO" dirty="0" smtClean="0">
              <a:latin typeface="Arial Narrow" panose="020B0606020202030204" pitchFamily="34" charset="0"/>
            </a:rPr>
            <a:t>.</a:t>
          </a:r>
          <a:endParaRPr lang="es-CO" dirty="0">
            <a:latin typeface="Arial Narrow" panose="020B0606020202030204" pitchFamily="34" charset="0"/>
          </a:endParaRPr>
        </a:p>
      </dgm:t>
    </dgm:pt>
    <dgm:pt modelId="{2C65E72B-F49A-4412-9191-648364668054}" type="parTrans" cxnId="{3CD56BB6-EF4B-4198-8F9C-669A8C13396A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FD6A09E-8A33-4EFE-9828-84C440043421}" type="sibTrans" cxnId="{3CD56BB6-EF4B-4198-8F9C-669A8C13396A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CDE81BC3-8817-4980-8EBF-5773FAA29682}">
      <dgm:prSet phldrT="[Texto]" custT="1"/>
      <dgm:spPr/>
      <dgm:t>
        <a:bodyPr/>
        <a:lstStyle/>
        <a:p>
          <a:r>
            <a:rPr lang="es-CO" sz="1600" b="1" dirty="0" smtClean="0">
              <a:latin typeface="Arial Narrow" panose="020B0606020202030204" pitchFamily="34" charset="0"/>
            </a:rPr>
            <a:t>Santuario de Fauna Flora Los Flamencos</a:t>
          </a:r>
          <a:endParaRPr lang="es-CO" sz="1600" b="1" dirty="0">
            <a:latin typeface="Arial Narrow" panose="020B0606020202030204" pitchFamily="34" charset="0"/>
          </a:endParaRPr>
        </a:p>
      </dgm:t>
    </dgm:pt>
    <dgm:pt modelId="{8FA3DBA0-9588-4A0C-A047-60E0C5899D1B}" type="parTrans" cxnId="{32A11A4C-652B-4932-ADB2-002235D6FC2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C50BD47B-1CF0-467F-A354-A5C40AC20F42}" type="sibTrans" cxnId="{32A11A4C-652B-4932-ADB2-002235D6FC2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F6383C4-4C5E-479D-9B6A-7552200E47B8}">
      <dgm:prSet phldrT="[Texto]" custT="1"/>
      <dgm:spPr/>
      <dgm:t>
        <a:bodyPr/>
        <a:lstStyle/>
        <a:p>
          <a:r>
            <a:rPr lang="es-CO" sz="2000" dirty="0" smtClean="0">
              <a:latin typeface="Arial Narrow" panose="020B0606020202030204" pitchFamily="34" charset="0"/>
            </a:rPr>
            <a:t>Área Protegida</a:t>
          </a:r>
          <a:endParaRPr lang="es-CO" sz="2000" dirty="0">
            <a:latin typeface="Arial Narrow" panose="020B0606020202030204" pitchFamily="34" charset="0"/>
          </a:endParaRPr>
        </a:p>
      </dgm:t>
    </dgm:pt>
    <dgm:pt modelId="{E978FF0E-79F6-4411-8384-5646649D5D0E}" type="parTrans" cxnId="{54B79416-270D-4665-AB99-A5D6F78393D4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4D9B3EC-3CCC-404D-A233-A1EAB12ED902}" type="sibTrans" cxnId="{54B79416-270D-4665-AB99-A5D6F78393D4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EAF65A5-C52E-44E9-8505-654321ADD81C}">
      <dgm:prSet custT="1"/>
      <dgm:spPr/>
      <dgm:t>
        <a:bodyPr/>
        <a:lstStyle/>
        <a:p>
          <a:r>
            <a:rPr lang="es-ES" altLang="es-CO" sz="1100" dirty="0" smtClean="0">
              <a:latin typeface="Arial Narrow" panose="020B0606020202030204" pitchFamily="34" charset="0"/>
            </a:rPr>
            <a:t>Ubicado en el Corregimiento de Camarones, municipio de Riohacha, Departamento de La Guajira.</a:t>
          </a:r>
          <a:endParaRPr lang="es-CO" sz="1100" dirty="0">
            <a:latin typeface="Arial Narrow" panose="020B0606020202030204" pitchFamily="34" charset="0"/>
          </a:endParaRPr>
        </a:p>
      </dgm:t>
    </dgm:pt>
    <dgm:pt modelId="{9356F255-2541-4446-A69D-38AE0DEEA38A}" type="parTrans" cxnId="{781028CA-2825-4660-81C5-FF85442F421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7EEC220D-3EF4-443A-B45A-4C9ED66C2A14}" type="sibTrans" cxnId="{781028CA-2825-4660-81C5-FF85442F421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E3352890-A10C-4091-914B-E1497F01A7B2}">
      <dgm:prSet/>
      <dgm:spPr/>
      <dgm:t>
        <a:bodyPr/>
        <a:lstStyle/>
        <a:p>
          <a:r>
            <a:rPr lang="es-ES" altLang="es-CO" dirty="0" smtClean="0">
              <a:latin typeface="Arial Narrow" panose="020B0606020202030204" pitchFamily="34" charset="0"/>
            </a:rPr>
            <a:t>Resguardo indígena </a:t>
          </a:r>
          <a:r>
            <a:rPr lang="es-ES" altLang="es-CO" b="1" dirty="0" smtClean="0">
              <a:latin typeface="Arial Narrow" panose="020B0606020202030204" pitchFamily="34" charset="0"/>
            </a:rPr>
            <a:t>PERRATPU</a:t>
          </a:r>
          <a:r>
            <a:rPr lang="es-ES" altLang="es-CO" dirty="0" smtClean="0">
              <a:latin typeface="Arial Narrow" panose="020B0606020202030204" pitchFamily="34" charset="0"/>
            </a:rPr>
            <a:t> constituido mediante acuerdo No. 89 de 20 de diciembre de 2006  del INCODER, con una extensión de 120 has. TORCOROMA- LOMA FRESCA Y CHENTICO.</a:t>
          </a:r>
        </a:p>
      </dgm:t>
    </dgm:pt>
    <dgm:pt modelId="{2044C41B-675B-462C-9C54-7D388089054E}" type="parTrans" cxnId="{F8DD57F2-5116-4B27-A716-37AA470BD3D7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1F831587-E3DC-472B-9621-50F80FFF4DF8}" type="sibTrans" cxnId="{F8DD57F2-5116-4B27-A716-37AA470BD3D7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7E3176EC-8B41-4A1B-9FEC-5B7B9CDDC3D2}">
      <dgm:prSet custT="1"/>
      <dgm:spPr/>
      <dgm:t>
        <a:bodyPr/>
        <a:lstStyle/>
        <a:p>
          <a:r>
            <a:rPr lang="es-ES" altLang="es-CO" sz="1200" dirty="0" smtClean="0">
              <a:latin typeface="Arial Narrow" panose="020B0606020202030204" pitchFamily="34" charset="0"/>
            </a:rPr>
            <a:t>Alinderado con el Acuerdo No. 030 de 1977 del INDERENA  y ratificado con la Resolución No. 169 de 1977 del Ministerio de Agricultura.</a:t>
          </a:r>
          <a:endParaRPr lang="es-CO" sz="1200" dirty="0">
            <a:latin typeface="Arial Narrow" panose="020B0606020202030204" pitchFamily="34" charset="0"/>
          </a:endParaRPr>
        </a:p>
      </dgm:t>
    </dgm:pt>
    <dgm:pt modelId="{D331A2B9-3F82-4B09-BD70-CC8A77654968}" type="parTrans" cxnId="{3A71E6FB-A6DA-4029-BE3C-0EF2CFD3073F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763CBD26-6DB4-450B-8DA6-49CC6611BA64}" type="sibTrans" cxnId="{3A71E6FB-A6DA-4029-BE3C-0EF2CFD3073F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E9FD8E3-6006-4DA7-B9B8-ADFED32861D6}" type="pres">
      <dgm:prSet presAssocID="{ECE3E02F-BE1F-4FA0-BE6C-BE6C91C79DB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4870FE71-BC8B-42FA-A647-802BD7EDBAC2}" type="pres">
      <dgm:prSet presAssocID="{5F6383C4-4C5E-479D-9B6A-7552200E47B8}" presName="horFlow" presStyleCnt="0"/>
      <dgm:spPr/>
      <dgm:t>
        <a:bodyPr/>
        <a:lstStyle/>
        <a:p>
          <a:endParaRPr lang="es-CO"/>
        </a:p>
      </dgm:t>
    </dgm:pt>
    <dgm:pt modelId="{74FF5832-16A6-4AE7-B5C8-317E2287665C}" type="pres">
      <dgm:prSet presAssocID="{5F6383C4-4C5E-479D-9B6A-7552200E47B8}" presName="bigChev" presStyleLbl="node1" presStyleIdx="0" presStyleCnt="3"/>
      <dgm:spPr/>
      <dgm:t>
        <a:bodyPr/>
        <a:lstStyle/>
        <a:p>
          <a:endParaRPr lang="es-CO"/>
        </a:p>
      </dgm:t>
    </dgm:pt>
    <dgm:pt modelId="{B2ABE9DB-1FBB-4C94-B6E9-4F0E70428ECC}" type="pres">
      <dgm:prSet presAssocID="{8FA3DBA0-9588-4A0C-A047-60E0C5899D1B}" presName="parTrans" presStyleCnt="0"/>
      <dgm:spPr/>
      <dgm:t>
        <a:bodyPr/>
        <a:lstStyle/>
        <a:p>
          <a:endParaRPr lang="es-CO"/>
        </a:p>
      </dgm:t>
    </dgm:pt>
    <dgm:pt modelId="{A6AF6B9C-AEC3-42B6-AB45-3CA24B92846E}" type="pres">
      <dgm:prSet presAssocID="{CDE81BC3-8817-4980-8EBF-5773FAA29682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856CF25-310E-4EE9-ABCD-24CEB460E200}" type="pres">
      <dgm:prSet presAssocID="{5F6383C4-4C5E-479D-9B6A-7552200E47B8}" presName="vSp" presStyleCnt="0"/>
      <dgm:spPr/>
      <dgm:t>
        <a:bodyPr/>
        <a:lstStyle/>
        <a:p>
          <a:endParaRPr lang="es-CO"/>
        </a:p>
      </dgm:t>
    </dgm:pt>
    <dgm:pt modelId="{AA0B6D4C-A979-4136-829C-9054D72989C5}" type="pres">
      <dgm:prSet presAssocID="{197978A9-5333-4A0B-AB76-DB9D52C0D15D}" presName="horFlow" presStyleCnt="0"/>
      <dgm:spPr/>
      <dgm:t>
        <a:bodyPr/>
        <a:lstStyle/>
        <a:p>
          <a:endParaRPr lang="es-CO"/>
        </a:p>
      </dgm:t>
    </dgm:pt>
    <dgm:pt modelId="{EADF147E-FC4B-4C5F-919A-E4B1CFD2BFCF}" type="pres">
      <dgm:prSet presAssocID="{197978A9-5333-4A0B-AB76-DB9D52C0D15D}" presName="bigChev" presStyleLbl="node1" presStyleIdx="1" presStyleCnt="3"/>
      <dgm:spPr/>
      <dgm:t>
        <a:bodyPr/>
        <a:lstStyle/>
        <a:p>
          <a:endParaRPr lang="es-CO"/>
        </a:p>
      </dgm:t>
    </dgm:pt>
    <dgm:pt modelId="{E0F9D9FA-AD0F-4C20-BCD8-E7F02AD06CC6}" type="pres">
      <dgm:prSet presAssocID="{9356F255-2541-4446-A69D-38AE0DEEA38A}" presName="parTrans" presStyleCnt="0"/>
      <dgm:spPr/>
      <dgm:t>
        <a:bodyPr/>
        <a:lstStyle/>
        <a:p>
          <a:endParaRPr lang="es-CO"/>
        </a:p>
      </dgm:t>
    </dgm:pt>
    <dgm:pt modelId="{D403C198-E58A-434F-9865-E7CD0597F604}" type="pres">
      <dgm:prSet presAssocID="{9EAF65A5-C52E-44E9-8505-654321ADD81C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228CFDF-334D-401A-9B51-4C8928C10F38}" type="pres">
      <dgm:prSet presAssocID="{197978A9-5333-4A0B-AB76-DB9D52C0D15D}" presName="vSp" presStyleCnt="0"/>
      <dgm:spPr/>
      <dgm:t>
        <a:bodyPr/>
        <a:lstStyle/>
        <a:p>
          <a:endParaRPr lang="es-CO"/>
        </a:p>
      </dgm:t>
    </dgm:pt>
    <dgm:pt modelId="{180E70A5-A998-4EEE-94E5-3D1F0990EE1B}" type="pres">
      <dgm:prSet presAssocID="{7E3176EC-8B41-4A1B-9FEC-5B7B9CDDC3D2}" presName="horFlow" presStyleCnt="0"/>
      <dgm:spPr/>
      <dgm:t>
        <a:bodyPr/>
        <a:lstStyle/>
        <a:p>
          <a:endParaRPr lang="es-CO"/>
        </a:p>
      </dgm:t>
    </dgm:pt>
    <dgm:pt modelId="{BB8F2950-7DF3-4F8C-9299-49EB3D0BCFC2}" type="pres">
      <dgm:prSet presAssocID="{7E3176EC-8B41-4A1B-9FEC-5B7B9CDDC3D2}" presName="bigChev" presStyleLbl="node1" presStyleIdx="2" presStyleCnt="3"/>
      <dgm:spPr/>
      <dgm:t>
        <a:bodyPr/>
        <a:lstStyle/>
        <a:p>
          <a:endParaRPr lang="es-CO"/>
        </a:p>
      </dgm:t>
    </dgm:pt>
    <dgm:pt modelId="{079610CC-8FD8-45EB-8601-3308FD81B6DF}" type="pres">
      <dgm:prSet presAssocID="{2044C41B-675B-462C-9C54-7D388089054E}" presName="parTrans" presStyleCnt="0"/>
      <dgm:spPr/>
      <dgm:t>
        <a:bodyPr/>
        <a:lstStyle/>
        <a:p>
          <a:endParaRPr lang="es-CO"/>
        </a:p>
      </dgm:t>
    </dgm:pt>
    <dgm:pt modelId="{FA6C0D6E-F425-4FD4-8A9A-84EF7F8A7F35}" type="pres">
      <dgm:prSet presAssocID="{E3352890-A10C-4091-914B-E1497F01A7B2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4DE664A-74E1-4923-940F-F51AC5A471DA}" type="presOf" srcId="{5F6383C4-4C5E-479D-9B6A-7552200E47B8}" destId="{74FF5832-16A6-4AE7-B5C8-317E2287665C}" srcOrd="0" destOrd="0" presId="urn:microsoft.com/office/officeart/2005/8/layout/lProcess3"/>
    <dgm:cxn modelId="{F8DD57F2-5116-4B27-A716-37AA470BD3D7}" srcId="{7E3176EC-8B41-4A1B-9FEC-5B7B9CDDC3D2}" destId="{E3352890-A10C-4091-914B-E1497F01A7B2}" srcOrd="0" destOrd="0" parTransId="{2044C41B-675B-462C-9C54-7D388089054E}" sibTransId="{1F831587-E3DC-472B-9621-50F80FFF4DF8}"/>
    <dgm:cxn modelId="{BCEAA882-6400-4630-ACB7-15997E9712CB}" type="presOf" srcId="{E3352890-A10C-4091-914B-E1497F01A7B2}" destId="{FA6C0D6E-F425-4FD4-8A9A-84EF7F8A7F35}" srcOrd="0" destOrd="0" presId="urn:microsoft.com/office/officeart/2005/8/layout/lProcess3"/>
    <dgm:cxn modelId="{781028CA-2825-4660-81C5-FF85442F4212}" srcId="{197978A9-5333-4A0B-AB76-DB9D52C0D15D}" destId="{9EAF65A5-C52E-44E9-8505-654321ADD81C}" srcOrd="0" destOrd="0" parTransId="{9356F255-2541-4446-A69D-38AE0DEEA38A}" sibTransId="{7EEC220D-3EF4-443A-B45A-4C9ED66C2A14}"/>
    <dgm:cxn modelId="{54B79416-270D-4665-AB99-A5D6F78393D4}" srcId="{ECE3E02F-BE1F-4FA0-BE6C-BE6C91C79DB1}" destId="{5F6383C4-4C5E-479D-9B6A-7552200E47B8}" srcOrd="0" destOrd="0" parTransId="{E978FF0E-79F6-4411-8384-5646649D5D0E}" sibTransId="{A4D9B3EC-3CCC-404D-A233-A1EAB12ED902}"/>
    <dgm:cxn modelId="{C8D6B521-84F4-4C2E-A4EE-A80F9625ED91}" type="presOf" srcId="{ECE3E02F-BE1F-4FA0-BE6C-BE6C91C79DB1}" destId="{AE9FD8E3-6006-4DA7-B9B8-ADFED32861D6}" srcOrd="0" destOrd="0" presId="urn:microsoft.com/office/officeart/2005/8/layout/lProcess3"/>
    <dgm:cxn modelId="{1CF960F3-DE08-49A3-9133-8BEAE16590BD}" type="presOf" srcId="{197978A9-5333-4A0B-AB76-DB9D52C0D15D}" destId="{EADF147E-FC4B-4C5F-919A-E4B1CFD2BFCF}" srcOrd="0" destOrd="0" presId="urn:microsoft.com/office/officeart/2005/8/layout/lProcess3"/>
    <dgm:cxn modelId="{32A11A4C-652B-4932-ADB2-002235D6FC22}" srcId="{5F6383C4-4C5E-479D-9B6A-7552200E47B8}" destId="{CDE81BC3-8817-4980-8EBF-5773FAA29682}" srcOrd="0" destOrd="0" parTransId="{8FA3DBA0-9588-4A0C-A047-60E0C5899D1B}" sibTransId="{C50BD47B-1CF0-467F-A354-A5C40AC20F42}"/>
    <dgm:cxn modelId="{339CB9D0-F005-45C4-B781-3284EA0D9FB7}" type="presOf" srcId="{9EAF65A5-C52E-44E9-8505-654321ADD81C}" destId="{D403C198-E58A-434F-9865-E7CD0597F604}" srcOrd="0" destOrd="0" presId="urn:microsoft.com/office/officeart/2005/8/layout/lProcess3"/>
    <dgm:cxn modelId="{EE020983-5BE8-4931-9CAE-713013669E97}" type="presOf" srcId="{CDE81BC3-8817-4980-8EBF-5773FAA29682}" destId="{A6AF6B9C-AEC3-42B6-AB45-3CA24B92846E}" srcOrd="0" destOrd="0" presId="urn:microsoft.com/office/officeart/2005/8/layout/lProcess3"/>
    <dgm:cxn modelId="{9CF1AF69-D395-4CCD-AC82-EC3FEC501B94}" type="presOf" srcId="{7E3176EC-8B41-4A1B-9FEC-5B7B9CDDC3D2}" destId="{BB8F2950-7DF3-4F8C-9299-49EB3D0BCFC2}" srcOrd="0" destOrd="0" presId="urn:microsoft.com/office/officeart/2005/8/layout/lProcess3"/>
    <dgm:cxn modelId="{3A71E6FB-A6DA-4029-BE3C-0EF2CFD3073F}" srcId="{ECE3E02F-BE1F-4FA0-BE6C-BE6C91C79DB1}" destId="{7E3176EC-8B41-4A1B-9FEC-5B7B9CDDC3D2}" srcOrd="2" destOrd="0" parTransId="{D331A2B9-3F82-4B09-BD70-CC8A77654968}" sibTransId="{763CBD26-6DB4-450B-8DA6-49CC6611BA64}"/>
    <dgm:cxn modelId="{3CD56BB6-EF4B-4198-8F9C-669A8C13396A}" srcId="{ECE3E02F-BE1F-4FA0-BE6C-BE6C91C79DB1}" destId="{197978A9-5333-4A0B-AB76-DB9D52C0D15D}" srcOrd="1" destOrd="0" parTransId="{2C65E72B-F49A-4412-9191-648364668054}" sibTransId="{AFD6A09E-8A33-4EFE-9828-84C440043421}"/>
    <dgm:cxn modelId="{5F6EBA0C-03C1-4FEF-9D66-4E6A7FFE5DA4}" type="presParOf" srcId="{AE9FD8E3-6006-4DA7-B9B8-ADFED32861D6}" destId="{4870FE71-BC8B-42FA-A647-802BD7EDBAC2}" srcOrd="0" destOrd="0" presId="urn:microsoft.com/office/officeart/2005/8/layout/lProcess3"/>
    <dgm:cxn modelId="{203A672C-66BF-4B7F-8F0C-2B2829DFED2F}" type="presParOf" srcId="{4870FE71-BC8B-42FA-A647-802BD7EDBAC2}" destId="{74FF5832-16A6-4AE7-B5C8-317E2287665C}" srcOrd="0" destOrd="0" presId="urn:microsoft.com/office/officeart/2005/8/layout/lProcess3"/>
    <dgm:cxn modelId="{36726E78-4ADD-4933-9DE2-9DBC50717E1F}" type="presParOf" srcId="{4870FE71-BC8B-42FA-A647-802BD7EDBAC2}" destId="{B2ABE9DB-1FBB-4C94-B6E9-4F0E70428ECC}" srcOrd="1" destOrd="0" presId="urn:microsoft.com/office/officeart/2005/8/layout/lProcess3"/>
    <dgm:cxn modelId="{7F54D36A-3DE0-4C92-998F-B6E7E966CEB1}" type="presParOf" srcId="{4870FE71-BC8B-42FA-A647-802BD7EDBAC2}" destId="{A6AF6B9C-AEC3-42B6-AB45-3CA24B92846E}" srcOrd="2" destOrd="0" presId="urn:microsoft.com/office/officeart/2005/8/layout/lProcess3"/>
    <dgm:cxn modelId="{63B082C6-C208-409E-A3A1-D0BE697D678C}" type="presParOf" srcId="{AE9FD8E3-6006-4DA7-B9B8-ADFED32861D6}" destId="{1856CF25-310E-4EE9-ABCD-24CEB460E200}" srcOrd="1" destOrd="0" presId="urn:microsoft.com/office/officeart/2005/8/layout/lProcess3"/>
    <dgm:cxn modelId="{75E8BB4C-0915-4B1B-891B-C478E52037C8}" type="presParOf" srcId="{AE9FD8E3-6006-4DA7-B9B8-ADFED32861D6}" destId="{AA0B6D4C-A979-4136-829C-9054D72989C5}" srcOrd="2" destOrd="0" presId="urn:microsoft.com/office/officeart/2005/8/layout/lProcess3"/>
    <dgm:cxn modelId="{D4CA2644-C192-4B9E-A6D9-1CDDFF0A6745}" type="presParOf" srcId="{AA0B6D4C-A979-4136-829C-9054D72989C5}" destId="{EADF147E-FC4B-4C5F-919A-E4B1CFD2BFCF}" srcOrd="0" destOrd="0" presId="urn:microsoft.com/office/officeart/2005/8/layout/lProcess3"/>
    <dgm:cxn modelId="{2058CF06-2CD2-474E-82F4-FABDE882841F}" type="presParOf" srcId="{AA0B6D4C-A979-4136-829C-9054D72989C5}" destId="{E0F9D9FA-AD0F-4C20-BCD8-E7F02AD06CC6}" srcOrd="1" destOrd="0" presId="urn:microsoft.com/office/officeart/2005/8/layout/lProcess3"/>
    <dgm:cxn modelId="{6BA73D1F-D267-4975-8650-BB6DC62AF5F2}" type="presParOf" srcId="{AA0B6D4C-A979-4136-829C-9054D72989C5}" destId="{D403C198-E58A-434F-9865-E7CD0597F604}" srcOrd="2" destOrd="0" presId="urn:microsoft.com/office/officeart/2005/8/layout/lProcess3"/>
    <dgm:cxn modelId="{7F845BEE-70EA-4270-A0AE-A4922570E3DE}" type="presParOf" srcId="{AE9FD8E3-6006-4DA7-B9B8-ADFED32861D6}" destId="{1228CFDF-334D-401A-9B51-4C8928C10F38}" srcOrd="3" destOrd="0" presId="urn:microsoft.com/office/officeart/2005/8/layout/lProcess3"/>
    <dgm:cxn modelId="{B0C25FE1-62F6-4574-A138-1B07D9436387}" type="presParOf" srcId="{AE9FD8E3-6006-4DA7-B9B8-ADFED32861D6}" destId="{180E70A5-A998-4EEE-94E5-3D1F0990EE1B}" srcOrd="4" destOrd="0" presId="urn:microsoft.com/office/officeart/2005/8/layout/lProcess3"/>
    <dgm:cxn modelId="{E10AF8D7-D8F5-4EA9-98C2-CBF7C0C9935D}" type="presParOf" srcId="{180E70A5-A998-4EEE-94E5-3D1F0990EE1B}" destId="{BB8F2950-7DF3-4F8C-9299-49EB3D0BCFC2}" srcOrd="0" destOrd="0" presId="urn:microsoft.com/office/officeart/2005/8/layout/lProcess3"/>
    <dgm:cxn modelId="{06A419D4-5C26-428C-BF37-C787394DB371}" type="presParOf" srcId="{180E70A5-A998-4EEE-94E5-3D1F0990EE1B}" destId="{079610CC-8FD8-45EB-8601-3308FD81B6DF}" srcOrd="1" destOrd="0" presId="urn:microsoft.com/office/officeart/2005/8/layout/lProcess3"/>
    <dgm:cxn modelId="{EBB4FA04-27C4-4D32-AF03-FCF7B73A3837}" type="presParOf" srcId="{180E70A5-A998-4EEE-94E5-3D1F0990EE1B}" destId="{FA6C0D6E-F425-4FD4-8A9A-84EF7F8A7F3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93ED327-8102-48D2-B061-01ECBA12D2F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2BC12E2C-9EB3-4B93-90A4-F17A3CBF4AB5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REGIMEN ESPECIAL DE MANEJO - REM</a:t>
          </a:r>
          <a:endParaRPr lang="es-CO" dirty="0">
            <a:latin typeface="Arial Narrow" panose="020B0606020202030204" pitchFamily="34" charset="0"/>
          </a:endParaRPr>
        </a:p>
      </dgm:t>
    </dgm:pt>
    <dgm:pt modelId="{30FFA6B6-4F95-463D-831B-E9E7D4BC1A56}" type="parTrans" cxnId="{8E16631E-4C64-449D-9416-9B385BAC04B5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0DDE7FE5-18EB-43A9-8E7C-CE556ED29B77}" type="sibTrans" cxnId="{8E16631E-4C64-449D-9416-9B385BAC04B5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2CB6F76B-8603-4BBC-B5E5-C95A552238FA}">
      <dgm:prSet phldrT="[Texto]" custT="1"/>
      <dgm:spPr/>
      <dgm:t>
        <a:bodyPr/>
        <a:lstStyle/>
        <a:p>
          <a:r>
            <a:rPr lang="es-CO" altLang="es-CO" sz="1400" dirty="0" smtClean="0">
              <a:latin typeface="Arial Narrow" panose="020B0606020202030204" pitchFamily="34" charset="0"/>
            </a:rPr>
            <a:t>Líneas Estratégicas</a:t>
          </a:r>
          <a:endParaRPr lang="es-CO" sz="1400" dirty="0">
            <a:latin typeface="Arial Narrow" panose="020B0606020202030204" pitchFamily="34" charset="0"/>
          </a:endParaRPr>
        </a:p>
      </dgm:t>
    </dgm:pt>
    <dgm:pt modelId="{D835FBF1-BA3B-4CD4-A9C9-6C285D93DB97}" type="sibTrans" cxnId="{6E8CEB2A-764D-410D-8A6D-C6BFD39D453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15CBBF59-AFC2-4ADE-8F69-C11E5C6F03C9}" type="parTrans" cxnId="{6E8CEB2A-764D-410D-8A6D-C6BFD39D453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019F4533-F15A-4248-93E7-E438ABDBA4A1}">
      <dgm:prSet phldrT="[Texto]" custT="1"/>
      <dgm:spPr/>
      <dgm:t>
        <a:bodyPr/>
        <a:lstStyle/>
        <a:p>
          <a:r>
            <a:rPr lang="es-CO" altLang="es-CO" sz="1100" dirty="0" smtClean="0">
              <a:latin typeface="Arial Narrow" panose="020B0606020202030204" pitchFamily="34" charset="0"/>
            </a:rPr>
            <a:t>Fortalecimiento de la gobernabilidad y consolidación de la cultura tradicional.</a:t>
          </a:r>
          <a:endParaRPr lang="es-CO" sz="1100" dirty="0">
            <a:latin typeface="Arial Narrow" panose="020B0606020202030204" pitchFamily="34" charset="0"/>
          </a:endParaRPr>
        </a:p>
      </dgm:t>
    </dgm:pt>
    <dgm:pt modelId="{87233ACD-F9EE-4AF3-BBD0-59986D8AAF6A}" type="sibTrans" cxnId="{09AB9A54-2652-4DD2-B760-AD8EE069150F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EF74A6E-8B8D-452E-BC93-8C9A60BCB356}" type="parTrans" cxnId="{09AB9A54-2652-4DD2-B760-AD8EE069150F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3F699BE-E33C-44B6-B543-72AB451C9471}">
      <dgm:prSet/>
      <dgm:spPr/>
      <dgm:t>
        <a:bodyPr/>
        <a:lstStyle/>
        <a:p>
          <a:r>
            <a:rPr lang="es-CO" altLang="es-CO" dirty="0" smtClean="0">
              <a:latin typeface="Arial Narrow" panose="020B0606020202030204" pitchFamily="34" charset="0"/>
            </a:rPr>
            <a:t>Restauración ecológica participativa y sistemas sostenibles para la conservación.</a:t>
          </a:r>
        </a:p>
      </dgm:t>
    </dgm:pt>
    <dgm:pt modelId="{639F4E74-0F1A-4761-82E9-0FE318C40599}" type="parTrans" cxnId="{273CE9D7-3E90-48DB-8F4B-A8F5ECC3B4B7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4B22B18-A464-45BA-A578-8E83F91228E1}" type="sibTrans" cxnId="{273CE9D7-3E90-48DB-8F4B-A8F5ECC3B4B7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11911CB4-AFA9-4F1B-AFFE-EB0998266F52}">
      <dgm:prSet custT="1"/>
      <dgm:spPr/>
      <dgm:t>
        <a:bodyPr/>
        <a:lstStyle/>
        <a:p>
          <a:r>
            <a:rPr lang="es-CO" altLang="es-CO" sz="1200" dirty="0" smtClean="0">
              <a:latin typeface="Arial Narrow" panose="020B0606020202030204" pitchFamily="34" charset="0"/>
            </a:rPr>
            <a:t>Ecoturismo</a:t>
          </a:r>
        </a:p>
      </dgm:t>
    </dgm:pt>
    <dgm:pt modelId="{DC197961-A70A-4F63-8702-6822BE82A836}" type="parTrans" cxnId="{F4AF5747-CEF1-4462-95AF-BE8F1BFE8F01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D7E20BD4-2523-4607-87A6-4083E2E21772}" type="sibTrans" cxnId="{F4AF5747-CEF1-4462-95AF-BE8F1BFE8F01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B9E9D6E-38EE-4ADD-B08F-8C63E994E673}">
      <dgm:prSet custT="1"/>
      <dgm:spPr/>
      <dgm:t>
        <a:bodyPr/>
        <a:lstStyle/>
        <a:p>
          <a:r>
            <a:rPr lang="es-CO" altLang="es-CO" sz="1200" smtClean="0">
              <a:latin typeface="Arial Narrow" panose="020B0606020202030204" pitchFamily="34" charset="0"/>
            </a:rPr>
            <a:t>Educación ambiental</a:t>
          </a:r>
          <a:endParaRPr lang="es-CO" altLang="es-CO" sz="1200" dirty="0" smtClean="0">
            <a:latin typeface="Arial Narrow" panose="020B0606020202030204" pitchFamily="34" charset="0"/>
          </a:endParaRPr>
        </a:p>
      </dgm:t>
    </dgm:pt>
    <dgm:pt modelId="{352F252D-7BD2-4C52-9EC6-32CB04A7B0EB}" type="parTrans" cxnId="{57F5D5D9-703F-4094-9C2E-46252440624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83F5C968-020D-4190-9BEB-ABE93C274B16}" type="sibTrans" cxnId="{57F5D5D9-703F-4094-9C2E-46252440624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8E2DF51-C410-4ABA-92B1-CBE6D983AEF8}">
      <dgm:prSet custT="1"/>
      <dgm:spPr/>
      <dgm:t>
        <a:bodyPr/>
        <a:lstStyle/>
        <a:p>
          <a:r>
            <a:rPr lang="es-CO" altLang="es-CO" sz="1200" smtClean="0">
              <a:latin typeface="Arial Narrow" panose="020B0606020202030204" pitchFamily="34" charset="0"/>
            </a:rPr>
            <a:t>Investigación y monitoreo</a:t>
          </a:r>
          <a:endParaRPr lang="es-CO" altLang="es-CO" sz="1200" dirty="0" smtClean="0">
            <a:latin typeface="Arial Narrow" panose="020B0606020202030204" pitchFamily="34" charset="0"/>
          </a:endParaRPr>
        </a:p>
      </dgm:t>
    </dgm:pt>
    <dgm:pt modelId="{FE0FC5B7-AB6D-4D62-803E-B83DC352A994}" type="parTrans" cxnId="{BA6FC129-FFF4-4333-8D40-CDCA7827F10A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39C32D46-E1F1-4E39-9262-2245E01A1307}" type="sibTrans" cxnId="{BA6FC129-FFF4-4333-8D40-CDCA7827F10A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84CB27B-C589-441C-B507-C46F64723128}">
      <dgm:prSet custT="1"/>
      <dgm:spPr/>
      <dgm:t>
        <a:bodyPr/>
        <a:lstStyle/>
        <a:p>
          <a:r>
            <a:rPr lang="es-CO" altLang="es-CO" sz="1200" smtClean="0">
              <a:latin typeface="Arial Narrow" panose="020B0606020202030204" pitchFamily="34" charset="0"/>
            </a:rPr>
            <a:t>Recuperación y manejo de ecosistemas acuáticos</a:t>
          </a:r>
          <a:endParaRPr lang="es-CO" altLang="es-CO" sz="1200" dirty="0" smtClean="0">
            <a:latin typeface="Arial Narrow" panose="020B0606020202030204" pitchFamily="34" charset="0"/>
          </a:endParaRPr>
        </a:p>
      </dgm:t>
    </dgm:pt>
    <dgm:pt modelId="{5ABC3A2C-5C77-4631-ACEC-AFD7BD331B54}" type="parTrans" cxnId="{E2F9E04D-CEF7-4007-BB48-2A8A00D83F8C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456819CF-905F-4C93-B544-9E09233E5A36}" type="sibTrans" cxnId="{E2F9E04D-CEF7-4007-BB48-2A8A00D83F8C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81157440-1787-4FF6-A7BF-7D40634DAE25}" type="pres">
      <dgm:prSet presAssocID="{A93ED327-8102-48D2-B061-01ECBA12D2F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C055796-DE8A-4665-B439-769AC1DE7CAC}" type="pres">
      <dgm:prSet presAssocID="{2BC12E2C-9EB3-4B93-90A4-F17A3CBF4AB5}" presName="root1" presStyleCnt="0"/>
      <dgm:spPr/>
    </dgm:pt>
    <dgm:pt modelId="{34EBF3B4-01B9-44F2-AC94-CCB992D9898A}" type="pres">
      <dgm:prSet presAssocID="{2BC12E2C-9EB3-4B93-90A4-F17A3CBF4AB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D1FB8438-7BAB-42C0-8EBB-507D1A39FF6B}" type="pres">
      <dgm:prSet presAssocID="{2BC12E2C-9EB3-4B93-90A4-F17A3CBF4AB5}" presName="level2hierChild" presStyleCnt="0"/>
      <dgm:spPr/>
    </dgm:pt>
    <dgm:pt modelId="{B87962E1-19BD-4584-AAA0-21B31C634A89}" type="pres">
      <dgm:prSet presAssocID="{15CBBF59-AFC2-4ADE-8F69-C11E5C6F03C9}" presName="conn2-1" presStyleLbl="parChTrans1D2" presStyleIdx="0" presStyleCnt="1"/>
      <dgm:spPr/>
      <dgm:t>
        <a:bodyPr/>
        <a:lstStyle/>
        <a:p>
          <a:endParaRPr lang="es-CO"/>
        </a:p>
      </dgm:t>
    </dgm:pt>
    <dgm:pt modelId="{0558DB0F-3D4C-4291-96A8-68BC344BF123}" type="pres">
      <dgm:prSet presAssocID="{15CBBF59-AFC2-4ADE-8F69-C11E5C6F03C9}" presName="connTx" presStyleLbl="parChTrans1D2" presStyleIdx="0" presStyleCnt="1"/>
      <dgm:spPr/>
      <dgm:t>
        <a:bodyPr/>
        <a:lstStyle/>
        <a:p>
          <a:endParaRPr lang="es-CO"/>
        </a:p>
      </dgm:t>
    </dgm:pt>
    <dgm:pt modelId="{110223C7-F01B-495F-A722-E4F9F9905263}" type="pres">
      <dgm:prSet presAssocID="{2CB6F76B-8603-4BBC-B5E5-C95A552238FA}" presName="root2" presStyleCnt="0"/>
      <dgm:spPr/>
    </dgm:pt>
    <dgm:pt modelId="{AB12A26B-6731-4632-994F-9D6CDD397876}" type="pres">
      <dgm:prSet presAssocID="{2CB6F76B-8603-4BBC-B5E5-C95A552238FA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3130BF70-0ACC-4713-A6E3-CDBAF5BD5153}" type="pres">
      <dgm:prSet presAssocID="{2CB6F76B-8603-4BBC-B5E5-C95A552238FA}" presName="level3hierChild" presStyleCnt="0"/>
      <dgm:spPr/>
    </dgm:pt>
    <dgm:pt modelId="{5EF295A0-C887-4BCC-8F02-60F68B5A9798}" type="pres">
      <dgm:prSet presAssocID="{BEF74A6E-8B8D-452E-BC93-8C9A60BCB356}" presName="conn2-1" presStyleLbl="parChTrans1D3" presStyleIdx="0" presStyleCnt="6"/>
      <dgm:spPr/>
      <dgm:t>
        <a:bodyPr/>
        <a:lstStyle/>
        <a:p>
          <a:endParaRPr lang="es-CO"/>
        </a:p>
      </dgm:t>
    </dgm:pt>
    <dgm:pt modelId="{7466A221-76A0-4530-BCA7-EA986CB840CC}" type="pres">
      <dgm:prSet presAssocID="{BEF74A6E-8B8D-452E-BC93-8C9A60BCB356}" presName="connTx" presStyleLbl="parChTrans1D3" presStyleIdx="0" presStyleCnt="6"/>
      <dgm:spPr/>
      <dgm:t>
        <a:bodyPr/>
        <a:lstStyle/>
        <a:p>
          <a:endParaRPr lang="es-CO"/>
        </a:p>
      </dgm:t>
    </dgm:pt>
    <dgm:pt modelId="{6B3AB7B2-6FD4-4262-BE1C-2881D822AB14}" type="pres">
      <dgm:prSet presAssocID="{019F4533-F15A-4248-93E7-E438ABDBA4A1}" presName="root2" presStyleCnt="0"/>
      <dgm:spPr/>
    </dgm:pt>
    <dgm:pt modelId="{B99B251A-C9B2-45D9-8874-3BFFA630D157}" type="pres">
      <dgm:prSet presAssocID="{019F4533-F15A-4248-93E7-E438ABDBA4A1}" presName="LevelTwoTextNode" presStyleLbl="node3" presStyleIdx="0" presStyleCnt="6" custScaleY="165866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D0DC35D-E49E-473B-8A21-34D8E019EBC0}" type="pres">
      <dgm:prSet presAssocID="{019F4533-F15A-4248-93E7-E438ABDBA4A1}" presName="level3hierChild" presStyleCnt="0"/>
      <dgm:spPr/>
    </dgm:pt>
    <dgm:pt modelId="{5BC91DDC-4B7B-404B-AB8A-D0FADBE08A3B}" type="pres">
      <dgm:prSet presAssocID="{639F4E74-0F1A-4761-82E9-0FE318C40599}" presName="conn2-1" presStyleLbl="parChTrans1D3" presStyleIdx="1" presStyleCnt="6"/>
      <dgm:spPr/>
      <dgm:t>
        <a:bodyPr/>
        <a:lstStyle/>
        <a:p>
          <a:endParaRPr lang="es-CO"/>
        </a:p>
      </dgm:t>
    </dgm:pt>
    <dgm:pt modelId="{1B3E2D04-A22F-48D6-B7F3-732585AD0C54}" type="pres">
      <dgm:prSet presAssocID="{639F4E74-0F1A-4761-82E9-0FE318C40599}" presName="connTx" presStyleLbl="parChTrans1D3" presStyleIdx="1" presStyleCnt="6"/>
      <dgm:spPr/>
      <dgm:t>
        <a:bodyPr/>
        <a:lstStyle/>
        <a:p>
          <a:endParaRPr lang="es-CO"/>
        </a:p>
      </dgm:t>
    </dgm:pt>
    <dgm:pt modelId="{ED990F2B-4873-4636-A9BF-A6F645DDAF82}" type="pres">
      <dgm:prSet presAssocID="{B3F699BE-E33C-44B6-B543-72AB451C9471}" presName="root2" presStyleCnt="0"/>
      <dgm:spPr/>
    </dgm:pt>
    <dgm:pt modelId="{7C101CCF-4011-48A9-BEF4-24918081FA9B}" type="pres">
      <dgm:prSet presAssocID="{B3F699BE-E33C-44B6-B543-72AB451C9471}" presName="LevelTwoTextNode" presStyleLbl="node3" presStyleIdx="1" presStyleCnt="6" custScaleY="165866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8670C69A-84C0-44BF-83E0-E43002D6640A}" type="pres">
      <dgm:prSet presAssocID="{B3F699BE-E33C-44B6-B543-72AB451C9471}" presName="level3hierChild" presStyleCnt="0"/>
      <dgm:spPr/>
    </dgm:pt>
    <dgm:pt modelId="{BAD80433-44EE-433E-A8BB-4C22F6688DF7}" type="pres">
      <dgm:prSet presAssocID="{DC197961-A70A-4F63-8702-6822BE82A836}" presName="conn2-1" presStyleLbl="parChTrans1D3" presStyleIdx="2" presStyleCnt="6"/>
      <dgm:spPr/>
      <dgm:t>
        <a:bodyPr/>
        <a:lstStyle/>
        <a:p>
          <a:endParaRPr lang="es-CO"/>
        </a:p>
      </dgm:t>
    </dgm:pt>
    <dgm:pt modelId="{79DF8493-BF59-4B05-81A4-6E9165BB9965}" type="pres">
      <dgm:prSet presAssocID="{DC197961-A70A-4F63-8702-6822BE82A836}" presName="connTx" presStyleLbl="parChTrans1D3" presStyleIdx="2" presStyleCnt="6"/>
      <dgm:spPr/>
      <dgm:t>
        <a:bodyPr/>
        <a:lstStyle/>
        <a:p>
          <a:endParaRPr lang="es-CO"/>
        </a:p>
      </dgm:t>
    </dgm:pt>
    <dgm:pt modelId="{FE159846-E1A2-49C5-918C-DE96B99E7C55}" type="pres">
      <dgm:prSet presAssocID="{11911CB4-AFA9-4F1B-AFFE-EB0998266F52}" presName="root2" presStyleCnt="0"/>
      <dgm:spPr/>
    </dgm:pt>
    <dgm:pt modelId="{19D78B78-92F4-4D15-9BD6-5377DFF34A94}" type="pres">
      <dgm:prSet presAssocID="{11911CB4-AFA9-4F1B-AFFE-EB0998266F52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EED8D86-1C33-40DA-9B97-C13DEA6D7604}" type="pres">
      <dgm:prSet presAssocID="{11911CB4-AFA9-4F1B-AFFE-EB0998266F52}" presName="level3hierChild" presStyleCnt="0"/>
      <dgm:spPr/>
    </dgm:pt>
    <dgm:pt modelId="{E7DD81C0-1D13-4A5B-AC2C-940038AEE7FE}" type="pres">
      <dgm:prSet presAssocID="{352F252D-7BD2-4C52-9EC6-32CB04A7B0EB}" presName="conn2-1" presStyleLbl="parChTrans1D3" presStyleIdx="3" presStyleCnt="6"/>
      <dgm:spPr/>
      <dgm:t>
        <a:bodyPr/>
        <a:lstStyle/>
        <a:p>
          <a:endParaRPr lang="es-CO"/>
        </a:p>
      </dgm:t>
    </dgm:pt>
    <dgm:pt modelId="{147C1AC3-E5D2-4752-B949-8F67453D78F4}" type="pres">
      <dgm:prSet presAssocID="{352F252D-7BD2-4C52-9EC6-32CB04A7B0EB}" presName="connTx" presStyleLbl="parChTrans1D3" presStyleIdx="3" presStyleCnt="6"/>
      <dgm:spPr/>
      <dgm:t>
        <a:bodyPr/>
        <a:lstStyle/>
        <a:p>
          <a:endParaRPr lang="es-CO"/>
        </a:p>
      </dgm:t>
    </dgm:pt>
    <dgm:pt modelId="{73295E10-58AA-4426-89C8-D9725B40DB45}" type="pres">
      <dgm:prSet presAssocID="{AB9E9D6E-38EE-4ADD-B08F-8C63E994E673}" presName="root2" presStyleCnt="0"/>
      <dgm:spPr/>
    </dgm:pt>
    <dgm:pt modelId="{40531E40-9DCC-4CA3-9E8C-F484E3E2FC77}" type="pres">
      <dgm:prSet presAssocID="{AB9E9D6E-38EE-4ADD-B08F-8C63E994E673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E575D5B7-22D3-4FCB-A712-D42CCF5CDC0E}" type="pres">
      <dgm:prSet presAssocID="{AB9E9D6E-38EE-4ADD-B08F-8C63E994E673}" presName="level3hierChild" presStyleCnt="0"/>
      <dgm:spPr/>
    </dgm:pt>
    <dgm:pt modelId="{997F35D5-8EED-469F-B8DA-1B2457FC1B1F}" type="pres">
      <dgm:prSet presAssocID="{FE0FC5B7-AB6D-4D62-803E-B83DC352A994}" presName="conn2-1" presStyleLbl="parChTrans1D3" presStyleIdx="4" presStyleCnt="6"/>
      <dgm:spPr/>
      <dgm:t>
        <a:bodyPr/>
        <a:lstStyle/>
        <a:p>
          <a:endParaRPr lang="es-CO"/>
        </a:p>
      </dgm:t>
    </dgm:pt>
    <dgm:pt modelId="{A6575718-E462-40C0-AB83-F86558F593D9}" type="pres">
      <dgm:prSet presAssocID="{FE0FC5B7-AB6D-4D62-803E-B83DC352A994}" presName="connTx" presStyleLbl="parChTrans1D3" presStyleIdx="4" presStyleCnt="6"/>
      <dgm:spPr/>
      <dgm:t>
        <a:bodyPr/>
        <a:lstStyle/>
        <a:p>
          <a:endParaRPr lang="es-CO"/>
        </a:p>
      </dgm:t>
    </dgm:pt>
    <dgm:pt modelId="{8FF35053-AA08-41F7-B50F-3D86D4700A71}" type="pres">
      <dgm:prSet presAssocID="{98E2DF51-C410-4ABA-92B1-CBE6D983AEF8}" presName="root2" presStyleCnt="0"/>
      <dgm:spPr/>
    </dgm:pt>
    <dgm:pt modelId="{54650578-B94A-41DE-BFB0-EBD148DDE73E}" type="pres">
      <dgm:prSet presAssocID="{98E2DF51-C410-4ABA-92B1-CBE6D983AEF8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7C5826CB-4A2F-4C79-8AC9-50D18A5CD0E8}" type="pres">
      <dgm:prSet presAssocID="{98E2DF51-C410-4ABA-92B1-CBE6D983AEF8}" presName="level3hierChild" presStyleCnt="0"/>
      <dgm:spPr/>
    </dgm:pt>
    <dgm:pt modelId="{2407D254-47CD-4461-8061-D846E2F2144F}" type="pres">
      <dgm:prSet presAssocID="{5ABC3A2C-5C77-4631-ACEC-AFD7BD331B54}" presName="conn2-1" presStyleLbl="parChTrans1D3" presStyleIdx="5" presStyleCnt="6"/>
      <dgm:spPr/>
      <dgm:t>
        <a:bodyPr/>
        <a:lstStyle/>
        <a:p>
          <a:endParaRPr lang="es-CO"/>
        </a:p>
      </dgm:t>
    </dgm:pt>
    <dgm:pt modelId="{4D539334-E9B4-4026-8B60-15906E18BA29}" type="pres">
      <dgm:prSet presAssocID="{5ABC3A2C-5C77-4631-ACEC-AFD7BD331B54}" presName="connTx" presStyleLbl="parChTrans1D3" presStyleIdx="5" presStyleCnt="6"/>
      <dgm:spPr/>
      <dgm:t>
        <a:bodyPr/>
        <a:lstStyle/>
        <a:p>
          <a:endParaRPr lang="es-CO"/>
        </a:p>
      </dgm:t>
    </dgm:pt>
    <dgm:pt modelId="{44CF389D-B566-496A-9277-03686345D875}" type="pres">
      <dgm:prSet presAssocID="{984CB27B-C589-441C-B507-C46F64723128}" presName="root2" presStyleCnt="0"/>
      <dgm:spPr/>
    </dgm:pt>
    <dgm:pt modelId="{D95EEFD7-2D15-467D-BA73-29E4FA3053EB}" type="pres">
      <dgm:prSet presAssocID="{984CB27B-C589-441C-B507-C46F64723128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27C21E41-B5CD-48D3-B31E-19078748BA3E}" type="pres">
      <dgm:prSet presAssocID="{984CB27B-C589-441C-B507-C46F64723128}" presName="level3hierChild" presStyleCnt="0"/>
      <dgm:spPr/>
    </dgm:pt>
  </dgm:ptLst>
  <dgm:cxnLst>
    <dgm:cxn modelId="{09AB9A54-2652-4DD2-B760-AD8EE069150F}" srcId="{2CB6F76B-8603-4BBC-B5E5-C95A552238FA}" destId="{019F4533-F15A-4248-93E7-E438ABDBA4A1}" srcOrd="0" destOrd="0" parTransId="{BEF74A6E-8B8D-452E-BC93-8C9A60BCB356}" sibTransId="{87233ACD-F9EE-4AF3-BBD0-59986D8AAF6A}"/>
    <dgm:cxn modelId="{2EA48A86-A6C1-4281-AD55-0F6D3D25334C}" type="presOf" srcId="{11911CB4-AFA9-4F1B-AFFE-EB0998266F52}" destId="{19D78B78-92F4-4D15-9BD6-5377DFF34A94}" srcOrd="0" destOrd="0" presId="urn:microsoft.com/office/officeart/2008/layout/HorizontalMultiLevelHierarchy"/>
    <dgm:cxn modelId="{8833B7A0-4D85-4F69-823A-66FCACD358EC}" type="presOf" srcId="{DC197961-A70A-4F63-8702-6822BE82A836}" destId="{79DF8493-BF59-4B05-81A4-6E9165BB9965}" srcOrd="1" destOrd="0" presId="urn:microsoft.com/office/officeart/2008/layout/HorizontalMultiLevelHierarchy"/>
    <dgm:cxn modelId="{99B9BB58-97C2-4372-A091-FB4C4C7A8C30}" type="presOf" srcId="{639F4E74-0F1A-4761-82E9-0FE318C40599}" destId="{5BC91DDC-4B7B-404B-AB8A-D0FADBE08A3B}" srcOrd="0" destOrd="0" presId="urn:microsoft.com/office/officeart/2008/layout/HorizontalMultiLevelHierarchy"/>
    <dgm:cxn modelId="{327F5826-D812-408E-848C-57DB62D861E1}" type="presOf" srcId="{AB9E9D6E-38EE-4ADD-B08F-8C63E994E673}" destId="{40531E40-9DCC-4CA3-9E8C-F484E3E2FC77}" srcOrd="0" destOrd="0" presId="urn:microsoft.com/office/officeart/2008/layout/HorizontalMultiLevelHierarchy"/>
    <dgm:cxn modelId="{98C77001-7765-4D1E-9E98-6A736C214B44}" type="presOf" srcId="{15CBBF59-AFC2-4ADE-8F69-C11E5C6F03C9}" destId="{0558DB0F-3D4C-4291-96A8-68BC344BF123}" srcOrd="1" destOrd="0" presId="urn:microsoft.com/office/officeart/2008/layout/HorizontalMultiLevelHierarchy"/>
    <dgm:cxn modelId="{F4AF5747-CEF1-4462-95AF-BE8F1BFE8F01}" srcId="{2CB6F76B-8603-4BBC-B5E5-C95A552238FA}" destId="{11911CB4-AFA9-4F1B-AFFE-EB0998266F52}" srcOrd="2" destOrd="0" parTransId="{DC197961-A70A-4F63-8702-6822BE82A836}" sibTransId="{D7E20BD4-2523-4607-87A6-4083E2E21772}"/>
    <dgm:cxn modelId="{6525685D-701D-4500-918D-A3248416083A}" type="presOf" srcId="{98E2DF51-C410-4ABA-92B1-CBE6D983AEF8}" destId="{54650578-B94A-41DE-BFB0-EBD148DDE73E}" srcOrd="0" destOrd="0" presId="urn:microsoft.com/office/officeart/2008/layout/HorizontalMultiLevelHierarchy"/>
    <dgm:cxn modelId="{8E16631E-4C64-449D-9416-9B385BAC04B5}" srcId="{A93ED327-8102-48D2-B061-01ECBA12D2F8}" destId="{2BC12E2C-9EB3-4B93-90A4-F17A3CBF4AB5}" srcOrd="0" destOrd="0" parTransId="{30FFA6B6-4F95-463D-831B-E9E7D4BC1A56}" sibTransId="{0DDE7FE5-18EB-43A9-8E7C-CE556ED29B77}"/>
    <dgm:cxn modelId="{7B3467D4-BACE-48FB-B6FF-F32E28E57F09}" type="presOf" srcId="{FE0FC5B7-AB6D-4D62-803E-B83DC352A994}" destId="{997F35D5-8EED-469F-B8DA-1B2457FC1B1F}" srcOrd="0" destOrd="0" presId="urn:microsoft.com/office/officeart/2008/layout/HorizontalMultiLevelHierarchy"/>
    <dgm:cxn modelId="{C8D52B4A-23D0-4876-87E0-E1C477A105CF}" type="presOf" srcId="{FE0FC5B7-AB6D-4D62-803E-B83DC352A994}" destId="{A6575718-E462-40C0-AB83-F86558F593D9}" srcOrd="1" destOrd="0" presId="urn:microsoft.com/office/officeart/2008/layout/HorizontalMultiLevelHierarchy"/>
    <dgm:cxn modelId="{7F084727-F251-4ED7-B81C-745EEC967FC8}" type="presOf" srcId="{984CB27B-C589-441C-B507-C46F64723128}" destId="{D95EEFD7-2D15-467D-BA73-29E4FA3053EB}" srcOrd="0" destOrd="0" presId="urn:microsoft.com/office/officeart/2008/layout/HorizontalMultiLevelHierarchy"/>
    <dgm:cxn modelId="{BCBEA210-29DC-4C06-BCE1-7FEA86DB6DEF}" type="presOf" srcId="{639F4E74-0F1A-4761-82E9-0FE318C40599}" destId="{1B3E2D04-A22F-48D6-B7F3-732585AD0C54}" srcOrd="1" destOrd="0" presId="urn:microsoft.com/office/officeart/2008/layout/HorizontalMultiLevelHierarchy"/>
    <dgm:cxn modelId="{0031D42E-203C-4657-93B6-6BA2BEC9E8E8}" type="presOf" srcId="{5ABC3A2C-5C77-4631-ACEC-AFD7BD331B54}" destId="{2407D254-47CD-4461-8061-D846E2F2144F}" srcOrd="0" destOrd="0" presId="urn:microsoft.com/office/officeart/2008/layout/HorizontalMultiLevelHierarchy"/>
    <dgm:cxn modelId="{57F5D5D9-703F-4094-9C2E-46252440624D}" srcId="{2CB6F76B-8603-4BBC-B5E5-C95A552238FA}" destId="{AB9E9D6E-38EE-4ADD-B08F-8C63E994E673}" srcOrd="3" destOrd="0" parTransId="{352F252D-7BD2-4C52-9EC6-32CB04A7B0EB}" sibTransId="{83F5C968-020D-4190-9BEB-ABE93C274B16}"/>
    <dgm:cxn modelId="{CEF6689A-AE18-4E4F-AC17-3B895A4B9441}" type="presOf" srcId="{15CBBF59-AFC2-4ADE-8F69-C11E5C6F03C9}" destId="{B87962E1-19BD-4584-AAA0-21B31C634A89}" srcOrd="0" destOrd="0" presId="urn:microsoft.com/office/officeart/2008/layout/HorizontalMultiLevelHierarchy"/>
    <dgm:cxn modelId="{7B007571-96B2-4133-A7B3-1A91441885FC}" type="presOf" srcId="{2CB6F76B-8603-4BBC-B5E5-C95A552238FA}" destId="{AB12A26B-6731-4632-994F-9D6CDD397876}" srcOrd="0" destOrd="0" presId="urn:microsoft.com/office/officeart/2008/layout/HorizontalMultiLevelHierarchy"/>
    <dgm:cxn modelId="{BA6FC129-FFF4-4333-8D40-CDCA7827F10A}" srcId="{2CB6F76B-8603-4BBC-B5E5-C95A552238FA}" destId="{98E2DF51-C410-4ABA-92B1-CBE6D983AEF8}" srcOrd="4" destOrd="0" parTransId="{FE0FC5B7-AB6D-4D62-803E-B83DC352A994}" sibTransId="{39C32D46-E1F1-4E39-9262-2245E01A1307}"/>
    <dgm:cxn modelId="{E2F9E04D-CEF7-4007-BB48-2A8A00D83F8C}" srcId="{2CB6F76B-8603-4BBC-B5E5-C95A552238FA}" destId="{984CB27B-C589-441C-B507-C46F64723128}" srcOrd="5" destOrd="0" parTransId="{5ABC3A2C-5C77-4631-ACEC-AFD7BD331B54}" sibTransId="{456819CF-905F-4C93-B544-9E09233E5A36}"/>
    <dgm:cxn modelId="{273CE9D7-3E90-48DB-8F4B-A8F5ECC3B4B7}" srcId="{2CB6F76B-8603-4BBC-B5E5-C95A552238FA}" destId="{B3F699BE-E33C-44B6-B543-72AB451C9471}" srcOrd="1" destOrd="0" parTransId="{639F4E74-0F1A-4761-82E9-0FE318C40599}" sibTransId="{A4B22B18-A464-45BA-A578-8E83F91228E1}"/>
    <dgm:cxn modelId="{55309AD6-7078-409A-A4A3-08CB16116AE6}" type="presOf" srcId="{BEF74A6E-8B8D-452E-BC93-8C9A60BCB356}" destId="{7466A221-76A0-4530-BCA7-EA986CB840CC}" srcOrd="1" destOrd="0" presId="urn:microsoft.com/office/officeart/2008/layout/HorizontalMultiLevelHierarchy"/>
    <dgm:cxn modelId="{D3A1A8C2-8FB1-4933-9F2E-36D3FE203956}" type="presOf" srcId="{2BC12E2C-9EB3-4B93-90A4-F17A3CBF4AB5}" destId="{34EBF3B4-01B9-44F2-AC94-CCB992D9898A}" srcOrd="0" destOrd="0" presId="urn:microsoft.com/office/officeart/2008/layout/HorizontalMultiLevelHierarchy"/>
    <dgm:cxn modelId="{9290D793-C565-46CC-8461-6A7F6CB49B9B}" type="presOf" srcId="{019F4533-F15A-4248-93E7-E438ABDBA4A1}" destId="{B99B251A-C9B2-45D9-8874-3BFFA630D157}" srcOrd="0" destOrd="0" presId="urn:microsoft.com/office/officeart/2008/layout/HorizontalMultiLevelHierarchy"/>
    <dgm:cxn modelId="{6725DEFB-DAA6-4A15-8403-456E741F53F9}" type="presOf" srcId="{352F252D-7BD2-4C52-9EC6-32CB04A7B0EB}" destId="{147C1AC3-E5D2-4752-B949-8F67453D78F4}" srcOrd="1" destOrd="0" presId="urn:microsoft.com/office/officeart/2008/layout/HorizontalMultiLevelHierarchy"/>
    <dgm:cxn modelId="{34A85F36-A20D-4F32-8978-18EB5CFA0771}" type="presOf" srcId="{B3F699BE-E33C-44B6-B543-72AB451C9471}" destId="{7C101CCF-4011-48A9-BEF4-24918081FA9B}" srcOrd="0" destOrd="0" presId="urn:microsoft.com/office/officeart/2008/layout/HorizontalMultiLevelHierarchy"/>
    <dgm:cxn modelId="{DF860A0B-CBF0-4520-95E7-D305F424207F}" type="presOf" srcId="{A93ED327-8102-48D2-B061-01ECBA12D2F8}" destId="{81157440-1787-4FF6-A7BF-7D40634DAE25}" srcOrd="0" destOrd="0" presId="urn:microsoft.com/office/officeart/2008/layout/HorizontalMultiLevelHierarchy"/>
    <dgm:cxn modelId="{341DF8DB-ECAB-48FA-9D87-ED98340C3FFD}" type="presOf" srcId="{BEF74A6E-8B8D-452E-BC93-8C9A60BCB356}" destId="{5EF295A0-C887-4BCC-8F02-60F68B5A9798}" srcOrd="0" destOrd="0" presId="urn:microsoft.com/office/officeart/2008/layout/HorizontalMultiLevelHierarchy"/>
    <dgm:cxn modelId="{6E8CEB2A-764D-410D-8A6D-C6BFD39D453D}" srcId="{2BC12E2C-9EB3-4B93-90A4-F17A3CBF4AB5}" destId="{2CB6F76B-8603-4BBC-B5E5-C95A552238FA}" srcOrd="0" destOrd="0" parTransId="{15CBBF59-AFC2-4ADE-8F69-C11E5C6F03C9}" sibTransId="{D835FBF1-BA3B-4CD4-A9C9-6C285D93DB97}"/>
    <dgm:cxn modelId="{0E1B4715-0D5F-4F7E-AAE0-A9688A6EB580}" type="presOf" srcId="{5ABC3A2C-5C77-4631-ACEC-AFD7BD331B54}" destId="{4D539334-E9B4-4026-8B60-15906E18BA29}" srcOrd="1" destOrd="0" presId="urn:microsoft.com/office/officeart/2008/layout/HorizontalMultiLevelHierarchy"/>
    <dgm:cxn modelId="{19045451-B23D-4A6F-A56E-86BC05D3EFC3}" type="presOf" srcId="{DC197961-A70A-4F63-8702-6822BE82A836}" destId="{BAD80433-44EE-433E-A8BB-4C22F6688DF7}" srcOrd="0" destOrd="0" presId="urn:microsoft.com/office/officeart/2008/layout/HorizontalMultiLevelHierarchy"/>
    <dgm:cxn modelId="{775ABF22-1197-4934-9692-14D295E34BDE}" type="presOf" srcId="{352F252D-7BD2-4C52-9EC6-32CB04A7B0EB}" destId="{E7DD81C0-1D13-4A5B-AC2C-940038AEE7FE}" srcOrd="0" destOrd="0" presId="urn:microsoft.com/office/officeart/2008/layout/HorizontalMultiLevelHierarchy"/>
    <dgm:cxn modelId="{D45DD8C8-6DDA-4CF5-959F-DEEA844F55AC}" type="presParOf" srcId="{81157440-1787-4FF6-A7BF-7D40634DAE25}" destId="{AC055796-DE8A-4665-B439-769AC1DE7CAC}" srcOrd="0" destOrd="0" presId="urn:microsoft.com/office/officeart/2008/layout/HorizontalMultiLevelHierarchy"/>
    <dgm:cxn modelId="{AD15A5E9-497B-4482-B371-FB475A2D947E}" type="presParOf" srcId="{AC055796-DE8A-4665-B439-769AC1DE7CAC}" destId="{34EBF3B4-01B9-44F2-AC94-CCB992D9898A}" srcOrd="0" destOrd="0" presId="urn:microsoft.com/office/officeart/2008/layout/HorizontalMultiLevelHierarchy"/>
    <dgm:cxn modelId="{54564CCC-2372-4324-BB8E-FA298304C5E3}" type="presParOf" srcId="{AC055796-DE8A-4665-B439-769AC1DE7CAC}" destId="{D1FB8438-7BAB-42C0-8EBB-507D1A39FF6B}" srcOrd="1" destOrd="0" presId="urn:microsoft.com/office/officeart/2008/layout/HorizontalMultiLevelHierarchy"/>
    <dgm:cxn modelId="{9D092F3E-36D8-4A60-A9F4-9D06F885911B}" type="presParOf" srcId="{D1FB8438-7BAB-42C0-8EBB-507D1A39FF6B}" destId="{B87962E1-19BD-4584-AAA0-21B31C634A89}" srcOrd="0" destOrd="0" presId="urn:microsoft.com/office/officeart/2008/layout/HorizontalMultiLevelHierarchy"/>
    <dgm:cxn modelId="{D8DED138-18ED-4EFD-AFD2-D2F0B58E7DF1}" type="presParOf" srcId="{B87962E1-19BD-4584-AAA0-21B31C634A89}" destId="{0558DB0F-3D4C-4291-96A8-68BC344BF123}" srcOrd="0" destOrd="0" presId="urn:microsoft.com/office/officeart/2008/layout/HorizontalMultiLevelHierarchy"/>
    <dgm:cxn modelId="{555E5EEE-55AE-4EE5-9705-4339B1E80124}" type="presParOf" srcId="{D1FB8438-7BAB-42C0-8EBB-507D1A39FF6B}" destId="{110223C7-F01B-495F-A722-E4F9F9905263}" srcOrd="1" destOrd="0" presId="urn:microsoft.com/office/officeart/2008/layout/HorizontalMultiLevelHierarchy"/>
    <dgm:cxn modelId="{EA807137-CF93-4F8B-80E4-30AC48DE6626}" type="presParOf" srcId="{110223C7-F01B-495F-A722-E4F9F9905263}" destId="{AB12A26B-6731-4632-994F-9D6CDD397876}" srcOrd="0" destOrd="0" presId="urn:microsoft.com/office/officeart/2008/layout/HorizontalMultiLevelHierarchy"/>
    <dgm:cxn modelId="{B704736F-0F99-45CE-A4B9-F4D652654958}" type="presParOf" srcId="{110223C7-F01B-495F-A722-E4F9F9905263}" destId="{3130BF70-0ACC-4713-A6E3-CDBAF5BD5153}" srcOrd="1" destOrd="0" presId="urn:microsoft.com/office/officeart/2008/layout/HorizontalMultiLevelHierarchy"/>
    <dgm:cxn modelId="{7A9EB5F4-D539-4C44-8855-B4C7743822DF}" type="presParOf" srcId="{3130BF70-0ACC-4713-A6E3-CDBAF5BD5153}" destId="{5EF295A0-C887-4BCC-8F02-60F68B5A9798}" srcOrd="0" destOrd="0" presId="urn:microsoft.com/office/officeart/2008/layout/HorizontalMultiLevelHierarchy"/>
    <dgm:cxn modelId="{AF047162-1BDC-45BD-AA6D-4F9B924A7909}" type="presParOf" srcId="{5EF295A0-C887-4BCC-8F02-60F68B5A9798}" destId="{7466A221-76A0-4530-BCA7-EA986CB840CC}" srcOrd="0" destOrd="0" presId="urn:microsoft.com/office/officeart/2008/layout/HorizontalMultiLevelHierarchy"/>
    <dgm:cxn modelId="{914A3BE1-F689-4446-9FC3-5C8AAAA848AA}" type="presParOf" srcId="{3130BF70-0ACC-4713-A6E3-CDBAF5BD5153}" destId="{6B3AB7B2-6FD4-4262-BE1C-2881D822AB14}" srcOrd="1" destOrd="0" presId="urn:microsoft.com/office/officeart/2008/layout/HorizontalMultiLevelHierarchy"/>
    <dgm:cxn modelId="{0AB5AEF3-314A-4E9F-B326-75B7E357D3D4}" type="presParOf" srcId="{6B3AB7B2-6FD4-4262-BE1C-2881D822AB14}" destId="{B99B251A-C9B2-45D9-8874-3BFFA630D157}" srcOrd="0" destOrd="0" presId="urn:microsoft.com/office/officeart/2008/layout/HorizontalMultiLevelHierarchy"/>
    <dgm:cxn modelId="{76E8AD1F-70FD-43E5-B402-A4D5439EBB31}" type="presParOf" srcId="{6B3AB7B2-6FD4-4262-BE1C-2881D822AB14}" destId="{0D0DC35D-E49E-473B-8A21-34D8E019EBC0}" srcOrd="1" destOrd="0" presId="urn:microsoft.com/office/officeart/2008/layout/HorizontalMultiLevelHierarchy"/>
    <dgm:cxn modelId="{F9E5DCA6-203E-4262-9EA1-1A7833D3D414}" type="presParOf" srcId="{3130BF70-0ACC-4713-A6E3-CDBAF5BD5153}" destId="{5BC91DDC-4B7B-404B-AB8A-D0FADBE08A3B}" srcOrd="2" destOrd="0" presId="urn:microsoft.com/office/officeart/2008/layout/HorizontalMultiLevelHierarchy"/>
    <dgm:cxn modelId="{C16FCD88-559C-481A-93C6-32D0758CF787}" type="presParOf" srcId="{5BC91DDC-4B7B-404B-AB8A-D0FADBE08A3B}" destId="{1B3E2D04-A22F-48D6-B7F3-732585AD0C54}" srcOrd="0" destOrd="0" presId="urn:microsoft.com/office/officeart/2008/layout/HorizontalMultiLevelHierarchy"/>
    <dgm:cxn modelId="{0D89B874-3032-4B59-9ECB-EE7D9EC439A7}" type="presParOf" srcId="{3130BF70-0ACC-4713-A6E3-CDBAF5BD5153}" destId="{ED990F2B-4873-4636-A9BF-A6F645DDAF82}" srcOrd="3" destOrd="0" presId="urn:microsoft.com/office/officeart/2008/layout/HorizontalMultiLevelHierarchy"/>
    <dgm:cxn modelId="{0EA83E86-30FA-4193-B1AC-E0D49F33486C}" type="presParOf" srcId="{ED990F2B-4873-4636-A9BF-A6F645DDAF82}" destId="{7C101CCF-4011-48A9-BEF4-24918081FA9B}" srcOrd="0" destOrd="0" presId="urn:microsoft.com/office/officeart/2008/layout/HorizontalMultiLevelHierarchy"/>
    <dgm:cxn modelId="{B2C43FAD-2AE3-4211-8A64-A724FB851BE6}" type="presParOf" srcId="{ED990F2B-4873-4636-A9BF-A6F645DDAF82}" destId="{8670C69A-84C0-44BF-83E0-E43002D6640A}" srcOrd="1" destOrd="0" presId="urn:microsoft.com/office/officeart/2008/layout/HorizontalMultiLevelHierarchy"/>
    <dgm:cxn modelId="{9543E36E-B877-4B8F-8E08-866A55138109}" type="presParOf" srcId="{3130BF70-0ACC-4713-A6E3-CDBAF5BD5153}" destId="{BAD80433-44EE-433E-A8BB-4C22F6688DF7}" srcOrd="4" destOrd="0" presId="urn:microsoft.com/office/officeart/2008/layout/HorizontalMultiLevelHierarchy"/>
    <dgm:cxn modelId="{405E3B97-562A-4A90-B04C-AA63390F4349}" type="presParOf" srcId="{BAD80433-44EE-433E-A8BB-4C22F6688DF7}" destId="{79DF8493-BF59-4B05-81A4-6E9165BB9965}" srcOrd="0" destOrd="0" presId="urn:microsoft.com/office/officeart/2008/layout/HorizontalMultiLevelHierarchy"/>
    <dgm:cxn modelId="{289117EE-EB10-406A-840D-98A9CE8B379B}" type="presParOf" srcId="{3130BF70-0ACC-4713-A6E3-CDBAF5BD5153}" destId="{FE159846-E1A2-49C5-918C-DE96B99E7C55}" srcOrd="5" destOrd="0" presId="urn:microsoft.com/office/officeart/2008/layout/HorizontalMultiLevelHierarchy"/>
    <dgm:cxn modelId="{B224B9D9-BC36-4588-8E61-57D06A953F6E}" type="presParOf" srcId="{FE159846-E1A2-49C5-918C-DE96B99E7C55}" destId="{19D78B78-92F4-4D15-9BD6-5377DFF34A94}" srcOrd="0" destOrd="0" presId="urn:microsoft.com/office/officeart/2008/layout/HorizontalMultiLevelHierarchy"/>
    <dgm:cxn modelId="{81E3E73C-10DE-4B04-8105-5D7A785452C2}" type="presParOf" srcId="{FE159846-E1A2-49C5-918C-DE96B99E7C55}" destId="{AEED8D86-1C33-40DA-9B97-C13DEA6D7604}" srcOrd="1" destOrd="0" presId="urn:microsoft.com/office/officeart/2008/layout/HorizontalMultiLevelHierarchy"/>
    <dgm:cxn modelId="{00F50997-B244-4678-915B-7D7F5108DBDF}" type="presParOf" srcId="{3130BF70-0ACC-4713-A6E3-CDBAF5BD5153}" destId="{E7DD81C0-1D13-4A5B-AC2C-940038AEE7FE}" srcOrd="6" destOrd="0" presId="urn:microsoft.com/office/officeart/2008/layout/HorizontalMultiLevelHierarchy"/>
    <dgm:cxn modelId="{42B366C7-BB72-4FB4-8062-872FD3309F02}" type="presParOf" srcId="{E7DD81C0-1D13-4A5B-AC2C-940038AEE7FE}" destId="{147C1AC3-E5D2-4752-B949-8F67453D78F4}" srcOrd="0" destOrd="0" presId="urn:microsoft.com/office/officeart/2008/layout/HorizontalMultiLevelHierarchy"/>
    <dgm:cxn modelId="{1F978A42-AB60-41DA-9465-64A7CE780A58}" type="presParOf" srcId="{3130BF70-0ACC-4713-A6E3-CDBAF5BD5153}" destId="{73295E10-58AA-4426-89C8-D9725B40DB45}" srcOrd="7" destOrd="0" presId="urn:microsoft.com/office/officeart/2008/layout/HorizontalMultiLevelHierarchy"/>
    <dgm:cxn modelId="{E4F280E2-D458-4C83-9051-3055EDB86512}" type="presParOf" srcId="{73295E10-58AA-4426-89C8-D9725B40DB45}" destId="{40531E40-9DCC-4CA3-9E8C-F484E3E2FC77}" srcOrd="0" destOrd="0" presId="urn:microsoft.com/office/officeart/2008/layout/HorizontalMultiLevelHierarchy"/>
    <dgm:cxn modelId="{0CC8BD59-F2FB-4781-9F21-CF0F90BD12CC}" type="presParOf" srcId="{73295E10-58AA-4426-89C8-D9725B40DB45}" destId="{E575D5B7-22D3-4FCB-A712-D42CCF5CDC0E}" srcOrd="1" destOrd="0" presId="urn:microsoft.com/office/officeart/2008/layout/HorizontalMultiLevelHierarchy"/>
    <dgm:cxn modelId="{703DC711-4EED-4D09-A04B-C2C8DBABA2ED}" type="presParOf" srcId="{3130BF70-0ACC-4713-A6E3-CDBAF5BD5153}" destId="{997F35D5-8EED-469F-B8DA-1B2457FC1B1F}" srcOrd="8" destOrd="0" presId="urn:microsoft.com/office/officeart/2008/layout/HorizontalMultiLevelHierarchy"/>
    <dgm:cxn modelId="{BABCD1EF-B1F6-4EB2-A987-CC00A5AA6C91}" type="presParOf" srcId="{997F35D5-8EED-469F-B8DA-1B2457FC1B1F}" destId="{A6575718-E462-40C0-AB83-F86558F593D9}" srcOrd="0" destOrd="0" presId="urn:microsoft.com/office/officeart/2008/layout/HorizontalMultiLevelHierarchy"/>
    <dgm:cxn modelId="{A17B36A7-179D-4F4C-916A-F56CBBB267C9}" type="presParOf" srcId="{3130BF70-0ACC-4713-A6E3-CDBAF5BD5153}" destId="{8FF35053-AA08-41F7-B50F-3D86D4700A71}" srcOrd="9" destOrd="0" presId="urn:microsoft.com/office/officeart/2008/layout/HorizontalMultiLevelHierarchy"/>
    <dgm:cxn modelId="{1DD520B3-BE58-4F20-B0F8-ABE5A2B9130B}" type="presParOf" srcId="{8FF35053-AA08-41F7-B50F-3D86D4700A71}" destId="{54650578-B94A-41DE-BFB0-EBD148DDE73E}" srcOrd="0" destOrd="0" presId="urn:microsoft.com/office/officeart/2008/layout/HorizontalMultiLevelHierarchy"/>
    <dgm:cxn modelId="{42D8E3A2-D35A-4863-ABCD-AB511A63AD6C}" type="presParOf" srcId="{8FF35053-AA08-41F7-B50F-3D86D4700A71}" destId="{7C5826CB-4A2F-4C79-8AC9-50D18A5CD0E8}" srcOrd="1" destOrd="0" presId="urn:microsoft.com/office/officeart/2008/layout/HorizontalMultiLevelHierarchy"/>
    <dgm:cxn modelId="{FFB0FAF2-7DC5-4B99-9E09-2486030291D1}" type="presParOf" srcId="{3130BF70-0ACC-4713-A6E3-CDBAF5BD5153}" destId="{2407D254-47CD-4461-8061-D846E2F2144F}" srcOrd="10" destOrd="0" presId="urn:microsoft.com/office/officeart/2008/layout/HorizontalMultiLevelHierarchy"/>
    <dgm:cxn modelId="{CC5E2B15-F5F3-444A-858E-0BDB3006BFF6}" type="presParOf" srcId="{2407D254-47CD-4461-8061-D846E2F2144F}" destId="{4D539334-E9B4-4026-8B60-15906E18BA29}" srcOrd="0" destOrd="0" presId="urn:microsoft.com/office/officeart/2008/layout/HorizontalMultiLevelHierarchy"/>
    <dgm:cxn modelId="{4B3B01F5-7653-4617-8F13-C251170BA267}" type="presParOf" srcId="{3130BF70-0ACC-4713-A6E3-CDBAF5BD5153}" destId="{44CF389D-B566-496A-9277-03686345D875}" srcOrd="11" destOrd="0" presId="urn:microsoft.com/office/officeart/2008/layout/HorizontalMultiLevelHierarchy"/>
    <dgm:cxn modelId="{D6BEBC5B-A0B7-4BE7-93E2-DAF14E2A9DD5}" type="presParOf" srcId="{44CF389D-B566-496A-9277-03686345D875}" destId="{D95EEFD7-2D15-467D-BA73-29E4FA3053EB}" srcOrd="0" destOrd="0" presId="urn:microsoft.com/office/officeart/2008/layout/HorizontalMultiLevelHierarchy"/>
    <dgm:cxn modelId="{59DB9504-6A7C-4E79-A9D8-CC6D4A60ABA1}" type="presParOf" srcId="{44CF389D-B566-496A-9277-03686345D875}" destId="{27C21E41-B5CD-48D3-B31E-19078748BA3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2A8EFAB-3B5A-4FD5-AB04-F74AB8022BAC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CFED9FCD-3926-47D9-8CD4-12C6554306A2}">
      <dgm:prSet custT="1"/>
      <dgm:spPr/>
      <dgm:t>
        <a:bodyPr/>
        <a:lstStyle/>
        <a:p>
          <a:r>
            <a:rPr lang="es-CO" altLang="es-CO" sz="1200" dirty="0" smtClean="0">
              <a:latin typeface="Arial Narrow" panose="020B0606020202030204" pitchFamily="34" charset="0"/>
            </a:rPr>
            <a:t>Espacios de concertación con comunidades resguardadas y no resguardadas</a:t>
          </a:r>
          <a:endParaRPr lang="es-CO" sz="1200" dirty="0">
            <a:latin typeface="Arial Narrow" panose="020B0606020202030204" pitchFamily="34" charset="0"/>
          </a:endParaRPr>
        </a:p>
      </dgm:t>
    </dgm:pt>
    <dgm:pt modelId="{D4263179-F887-4FA8-A14B-7B80E2B600C9}" type="parTrans" cxnId="{E80B6F98-5C89-437B-A73C-EE2891A49A89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74CE557-EF1B-45F9-9D91-4E5C3F44F12A}" type="sibTrans" cxnId="{E80B6F98-5C89-437B-A73C-EE2891A49A89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6AF2F7FD-F2F7-416C-AFBE-7D845CA7C483}">
      <dgm:prSet custT="1"/>
      <dgm:spPr/>
      <dgm:t>
        <a:bodyPr/>
        <a:lstStyle/>
        <a:p>
          <a:r>
            <a:rPr lang="es-CO" altLang="es-CO" sz="1200" b="1" dirty="0" smtClean="0">
              <a:latin typeface="Arial Narrow" panose="020B0606020202030204" pitchFamily="34" charset="0"/>
            </a:rPr>
            <a:t>YANAMAS  </a:t>
          </a:r>
          <a:endParaRPr lang="es-CO" sz="1200" b="1" dirty="0">
            <a:latin typeface="Arial Narrow" panose="020B0606020202030204" pitchFamily="34" charset="0"/>
          </a:endParaRPr>
        </a:p>
      </dgm:t>
    </dgm:pt>
    <dgm:pt modelId="{5B04AD0B-F329-45A0-8B36-11B58419D425}" type="parTrans" cxnId="{00F84EF3-3A5A-4741-AEBF-6B23DC81A12A}">
      <dgm:prSet/>
      <dgm:spPr/>
      <dgm:t>
        <a:bodyPr/>
        <a:lstStyle/>
        <a:p>
          <a:endParaRPr lang="es-CO"/>
        </a:p>
      </dgm:t>
    </dgm:pt>
    <dgm:pt modelId="{284DE50A-B846-47D6-A78D-123C66400804}" type="sibTrans" cxnId="{00F84EF3-3A5A-4741-AEBF-6B23DC81A12A}">
      <dgm:prSet/>
      <dgm:spPr/>
      <dgm:t>
        <a:bodyPr/>
        <a:lstStyle/>
        <a:p>
          <a:endParaRPr lang="es-CO"/>
        </a:p>
      </dgm:t>
    </dgm:pt>
    <dgm:pt modelId="{F446EAC8-430A-4C7F-8992-72599188BC09}" type="pres">
      <dgm:prSet presAssocID="{12A8EFAB-3B5A-4FD5-AB04-F74AB8022BA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194F1051-80EB-4AB3-AF0C-44664C71F4A3}" type="pres">
      <dgm:prSet presAssocID="{6AF2F7FD-F2F7-416C-AFBE-7D845CA7C483}" presName="Accent1" presStyleCnt="0"/>
      <dgm:spPr/>
    </dgm:pt>
    <dgm:pt modelId="{3332C772-5DC5-46F9-B18B-1F804A4F6093}" type="pres">
      <dgm:prSet presAssocID="{6AF2F7FD-F2F7-416C-AFBE-7D845CA7C483}" presName="Accent" presStyleLbl="node1" presStyleIdx="0" presStyleCnt="2"/>
      <dgm:spPr/>
    </dgm:pt>
    <dgm:pt modelId="{A095B25F-43C5-418C-A3C2-78A7EF348D12}" type="pres">
      <dgm:prSet presAssocID="{6AF2F7FD-F2F7-416C-AFBE-7D845CA7C483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91B7CFE-2FBF-4717-A5CF-0FA7856CDE1C}" type="pres">
      <dgm:prSet presAssocID="{CFED9FCD-3926-47D9-8CD4-12C6554306A2}" presName="Accent2" presStyleCnt="0"/>
      <dgm:spPr/>
    </dgm:pt>
    <dgm:pt modelId="{B2808A46-8B72-4D33-A157-B3B997A7FCC0}" type="pres">
      <dgm:prSet presAssocID="{CFED9FCD-3926-47D9-8CD4-12C6554306A2}" presName="Accent" presStyleLbl="node1" presStyleIdx="1" presStyleCnt="2"/>
      <dgm:spPr/>
    </dgm:pt>
    <dgm:pt modelId="{575E9C32-310F-482A-B0B5-08B55CB08F02}" type="pres">
      <dgm:prSet presAssocID="{CFED9FCD-3926-47D9-8CD4-12C6554306A2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305B8B0C-38DE-46E1-B27C-6F6FF1C2B878}" type="presOf" srcId="{CFED9FCD-3926-47D9-8CD4-12C6554306A2}" destId="{575E9C32-310F-482A-B0B5-08B55CB08F02}" srcOrd="0" destOrd="0" presId="urn:microsoft.com/office/officeart/2009/layout/CircleArrowProcess"/>
    <dgm:cxn modelId="{598C03DA-6C2D-4287-932F-D87A6AD4E795}" type="presOf" srcId="{12A8EFAB-3B5A-4FD5-AB04-F74AB8022BAC}" destId="{F446EAC8-430A-4C7F-8992-72599188BC09}" srcOrd="0" destOrd="0" presId="urn:microsoft.com/office/officeart/2009/layout/CircleArrowProcess"/>
    <dgm:cxn modelId="{76EB656B-14A4-4F94-AC2A-13ABB3E8CC74}" type="presOf" srcId="{6AF2F7FD-F2F7-416C-AFBE-7D845CA7C483}" destId="{A095B25F-43C5-418C-A3C2-78A7EF348D12}" srcOrd="0" destOrd="0" presId="urn:microsoft.com/office/officeart/2009/layout/CircleArrowProcess"/>
    <dgm:cxn modelId="{E80B6F98-5C89-437B-A73C-EE2891A49A89}" srcId="{12A8EFAB-3B5A-4FD5-AB04-F74AB8022BAC}" destId="{CFED9FCD-3926-47D9-8CD4-12C6554306A2}" srcOrd="1" destOrd="0" parTransId="{D4263179-F887-4FA8-A14B-7B80E2B600C9}" sibTransId="{574CE557-EF1B-45F9-9D91-4E5C3F44F12A}"/>
    <dgm:cxn modelId="{00F84EF3-3A5A-4741-AEBF-6B23DC81A12A}" srcId="{12A8EFAB-3B5A-4FD5-AB04-F74AB8022BAC}" destId="{6AF2F7FD-F2F7-416C-AFBE-7D845CA7C483}" srcOrd="0" destOrd="0" parTransId="{5B04AD0B-F329-45A0-8B36-11B58419D425}" sibTransId="{284DE50A-B846-47D6-A78D-123C66400804}"/>
    <dgm:cxn modelId="{23663916-A8EB-4566-924E-15A2BED40519}" type="presParOf" srcId="{F446EAC8-430A-4C7F-8992-72599188BC09}" destId="{194F1051-80EB-4AB3-AF0C-44664C71F4A3}" srcOrd="0" destOrd="0" presId="urn:microsoft.com/office/officeart/2009/layout/CircleArrowProcess"/>
    <dgm:cxn modelId="{C53B1E79-1722-43B8-B883-0401109F2BE7}" type="presParOf" srcId="{194F1051-80EB-4AB3-AF0C-44664C71F4A3}" destId="{3332C772-5DC5-46F9-B18B-1F804A4F6093}" srcOrd="0" destOrd="0" presId="urn:microsoft.com/office/officeart/2009/layout/CircleArrowProcess"/>
    <dgm:cxn modelId="{116F7E05-1AF6-4E00-B91C-D5039335310E}" type="presParOf" srcId="{F446EAC8-430A-4C7F-8992-72599188BC09}" destId="{A095B25F-43C5-418C-A3C2-78A7EF348D12}" srcOrd="1" destOrd="0" presId="urn:microsoft.com/office/officeart/2009/layout/CircleArrowProcess"/>
    <dgm:cxn modelId="{EC1EA1E2-B914-4878-AA53-D72E70C6CA50}" type="presParOf" srcId="{F446EAC8-430A-4C7F-8992-72599188BC09}" destId="{B91B7CFE-2FBF-4717-A5CF-0FA7856CDE1C}" srcOrd="2" destOrd="0" presId="urn:microsoft.com/office/officeart/2009/layout/CircleArrowProcess"/>
    <dgm:cxn modelId="{E87F578A-6E91-4F76-93EE-7FD783AFFFD9}" type="presParOf" srcId="{B91B7CFE-2FBF-4717-A5CF-0FA7856CDE1C}" destId="{B2808A46-8B72-4D33-A157-B3B997A7FCC0}" srcOrd="0" destOrd="0" presId="urn:microsoft.com/office/officeart/2009/layout/CircleArrowProcess"/>
    <dgm:cxn modelId="{FC797865-7DFF-4703-8ACA-4A834CD468EB}" type="presParOf" srcId="{F446EAC8-430A-4C7F-8992-72599188BC09}" destId="{575E9C32-310F-482A-B0B5-08B55CB08F02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E8031C-C724-4263-A49D-294625511F7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CO"/>
        </a:p>
      </dgm:t>
    </dgm:pt>
    <dgm:pt modelId="{40854EE9-8A7D-4844-AB58-C3A97BF6A4B2}">
      <dgm:prSet phldrT="[Texto]" custT="1"/>
      <dgm:spPr/>
      <dgm:t>
        <a:bodyPr/>
        <a:lstStyle/>
        <a:p>
          <a:r>
            <a:rPr lang="es-CO" sz="1100" dirty="0" smtClean="0">
              <a:latin typeface="Arial Narrow" panose="020B0606020202030204" pitchFamily="34" charset="0"/>
            </a:rPr>
            <a:t>Residuos sólidos</a:t>
          </a:r>
          <a:endParaRPr lang="es-CO" sz="1100" dirty="0">
            <a:latin typeface="Arial Narrow" panose="020B0606020202030204" pitchFamily="34" charset="0"/>
          </a:endParaRPr>
        </a:p>
      </dgm:t>
    </dgm:pt>
    <dgm:pt modelId="{FF11D835-F2A0-4834-953A-C62498231EFE}" type="parTrans" cxnId="{14021304-47A3-4146-9A18-23393AB295F6}">
      <dgm:prSet/>
      <dgm:spPr/>
      <dgm:t>
        <a:bodyPr/>
        <a:lstStyle/>
        <a:p>
          <a:endParaRPr lang="es-CO" sz="1000">
            <a:latin typeface="Arial Narrow" panose="020B0606020202030204" pitchFamily="34" charset="0"/>
          </a:endParaRPr>
        </a:p>
      </dgm:t>
    </dgm:pt>
    <dgm:pt modelId="{D7A96B12-85E5-4398-8B17-78936C9BFAFA}" type="sibTrans" cxnId="{14021304-47A3-4146-9A18-23393AB295F6}">
      <dgm:prSet/>
      <dgm:spPr/>
      <dgm:t>
        <a:bodyPr/>
        <a:lstStyle/>
        <a:p>
          <a:endParaRPr lang="es-CO" sz="1000">
            <a:latin typeface="Arial Narrow" panose="020B0606020202030204" pitchFamily="34" charset="0"/>
          </a:endParaRPr>
        </a:p>
      </dgm:t>
    </dgm:pt>
    <dgm:pt modelId="{DB870A5E-DE0A-4342-B432-A7CDC99C3DD1}">
      <dgm:prSet phldrT="[Texto]" custT="1"/>
      <dgm:spPr/>
      <dgm:t>
        <a:bodyPr/>
        <a:lstStyle/>
        <a:p>
          <a:r>
            <a:rPr lang="es-CO" sz="1100" dirty="0" smtClean="0">
              <a:latin typeface="Arial Narrow" panose="020B0606020202030204" pitchFamily="34" charset="0"/>
            </a:rPr>
            <a:t>Recursos </a:t>
          </a:r>
          <a:r>
            <a:rPr lang="es-CO" sz="1100" dirty="0" err="1" smtClean="0">
              <a:latin typeface="Arial Narrow" panose="020B0606020202030204" pitchFamily="34" charset="0"/>
            </a:rPr>
            <a:t>Hidrobiólogicos</a:t>
          </a:r>
          <a:endParaRPr lang="es-CO" sz="1100" dirty="0">
            <a:latin typeface="Arial Narrow" panose="020B0606020202030204" pitchFamily="34" charset="0"/>
          </a:endParaRPr>
        </a:p>
      </dgm:t>
    </dgm:pt>
    <dgm:pt modelId="{5BD0BDCF-6AFB-4B60-9B75-68255C4059DC}" type="parTrans" cxnId="{AB1A97E1-EB55-4987-BBAD-8A05000BAD1A}">
      <dgm:prSet/>
      <dgm:spPr/>
      <dgm:t>
        <a:bodyPr/>
        <a:lstStyle/>
        <a:p>
          <a:endParaRPr lang="es-CO" sz="1000">
            <a:latin typeface="Arial Narrow" panose="020B0606020202030204" pitchFamily="34" charset="0"/>
          </a:endParaRPr>
        </a:p>
      </dgm:t>
    </dgm:pt>
    <dgm:pt modelId="{17E7E8D2-A905-414B-9409-3AA4840C0B6A}" type="sibTrans" cxnId="{AB1A97E1-EB55-4987-BBAD-8A05000BAD1A}">
      <dgm:prSet/>
      <dgm:spPr/>
      <dgm:t>
        <a:bodyPr/>
        <a:lstStyle/>
        <a:p>
          <a:endParaRPr lang="es-CO" sz="1000">
            <a:latin typeface="Arial Narrow" panose="020B0606020202030204" pitchFamily="34" charset="0"/>
          </a:endParaRPr>
        </a:p>
      </dgm:t>
    </dgm:pt>
    <dgm:pt modelId="{0E3532C2-475E-4D72-899F-8D39D9CC4545}">
      <dgm:prSet phldrT="[Texto]" custT="1"/>
      <dgm:spPr/>
      <dgm:t>
        <a:bodyPr/>
        <a:lstStyle/>
        <a:p>
          <a:r>
            <a:rPr lang="es-CO" sz="1100" dirty="0" smtClean="0">
              <a:latin typeface="Arial Narrow" panose="020B0606020202030204" pitchFamily="34" charset="0"/>
            </a:rPr>
            <a:t>Suministro de agua potable</a:t>
          </a:r>
          <a:endParaRPr lang="es-CO" sz="1100" dirty="0">
            <a:latin typeface="Arial Narrow" panose="020B0606020202030204" pitchFamily="34" charset="0"/>
          </a:endParaRPr>
        </a:p>
      </dgm:t>
    </dgm:pt>
    <dgm:pt modelId="{A55FA618-4D0B-4A39-A0B8-5782833B9F75}" type="parTrans" cxnId="{EE7D7E6B-3002-4295-8ED1-2F92E3C1DC8B}">
      <dgm:prSet/>
      <dgm:spPr/>
      <dgm:t>
        <a:bodyPr/>
        <a:lstStyle/>
        <a:p>
          <a:endParaRPr lang="es-CO" sz="1000">
            <a:latin typeface="Arial Narrow" panose="020B0606020202030204" pitchFamily="34" charset="0"/>
          </a:endParaRPr>
        </a:p>
      </dgm:t>
    </dgm:pt>
    <dgm:pt modelId="{1A4C54DC-DA56-4298-89C5-5D819C3B92F8}" type="sibTrans" cxnId="{EE7D7E6B-3002-4295-8ED1-2F92E3C1DC8B}">
      <dgm:prSet/>
      <dgm:spPr/>
      <dgm:t>
        <a:bodyPr/>
        <a:lstStyle/>
        <a:p>
          <a:endParaRPr lang="es-CO" sz="1000">
            <a:latin typeface="Arial Narrow" panose="020B0606020202030204" pitchFamily="34" charset="0"/>
          </a:endParaRPr>
        </a:p>
      </dgm:t>
    </dgm:pt>
    <dgm:pt modelId="{7DB91BCC-7EB4-4DF9-AA4A-178BEB56E373}">
      <dgm:prSet phldrT="[Texto]" custT="1"/>
      <dgm:spPr/>
      <dgm:t>
        <a:bodyPr/>
        <a:lstStyle/>
        <a:p>
          <a:r>
            <a:rPr lang="es-CO" sz="1050" dirty="0" smtClean="0">
              <a:latin typeface="Arial Narrow" panose="020B0606020202030204" pitchFamily="34" charset="0"/>
            </a:rPr>
            <a:t>Integración “Copa Flamencos”</a:t>
          </a:r>
          <a:endParaRPr lang="es-CO" sz="1050" dirty="0">
            <a:latin typeface="Arial Narrow" panose="020B0606020202030204" pitchFamily="34" charset="0"/>
          </a:endParaRPr>
        </a:p>
      </dgm:t>
    </dgm:pt>
    <dgm:pt modelId="{B035B5F7-CD07-4738-BF91-774E362F4BD8}" type="parTrans" cxnId="{5291045F-E8C4-45BB-B0DD-91C0BA0A51EE}">
      <dgm:prSet/>
      <dgm:spPr/>
      <dgm:t>
        <a:bodyPr/>
        <a:lstStyle/>
        <a:p>
          <a:endParaRPr lang="es-CO" sz="1000">
            <a:latin typeface="Arial Narrow" panose="020B0606020202030204" pitchFamily="34" charset="0"/>
          </a:endParaRPr>
        </a:p>
      </dgm:t>
    </dgm:pt>
    <dgm:pt modelId="{58A6362D-1506-45F9-81F2-EE461D6C9B7D}" type="sibTrans" cxnId="{5291045F-E8C4-45BB-B0DD-91C0BA0A51EE}">
      <dgm:prSet/>
      <dgm:spPr/>
      <dgm:t>
        <a:bodyPr/>
        <a:lstStyle/>
        <a:p>
          <a:endParaRPr lang="es-CO" sz="1000">
            <a:latin typeface="Arial Narrow" panose="020B0606020202030204" pitchFamily="34" charset="0"/>
          </a:endParaRPr>
        </a:p>
      </dgm:t>
    </dgm:pt>
    <dgm:pt modelId="{8BD98954-1431-44F2-855E-426173C0F3F3}" type="pres">
      <dgm:prSet presAssocID="{03E8031C-C724-4263-A49D-294625511F7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368F1C6B-8563-4690-B7F0-51E535117227}" type="pres">
      <dgm:prSet presAssocID="{40854EE9-8A7D-4844-AB58-C3A97BF6A4B2}" presName="hierRoot1" presStyleCnt="0">
        <dgm:presLayoutVars>
          <dgm:hierBranch val="init"/>
        </dgm:presLayoutVars>
      </dgm:prSet>
      <dgm:spPr/>
    </dgm:pt>
    <dgm:pt modelId="{9EE3767C-95BA-492E-8AF4-33B595F5E027}" type="pres">
      <dgm:prSet presAssocID="{40854EE9-8A7D-4844-AB58-C3A97BF6A4B2}" presName="rootComposite1" presStyleCnt="0"/>
      <dgm:spPr/>
    </dgm:pt>
    <dgm:pt modelId="{FEB935B5-6F47-4112-A19C-98B96A886940}" type="pres">
      <dgm:prSet presAssocID="{40854EE9-8A7D-4844-AB58-C3A97BF6A4B2}" presName="rootText1" presStyleLbl="node0" presStyleIdx="0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462F35F0-A10A-4E40-A941-3308A360AB83}" type="pres">
      <dgm:prSet presAssocID="{40854EE9-8A7D-4844-AB58-C3A97BF6A4B2}" presName="rootConnector1" presStyleLbl="node1" presStyleIdx="0" presStyleCnt="0"/>
      <dgm:spPr/>
      <dgm:t>
        <a:bodyPr/>
        <a:lstStyle/>
        <a:p>
          <a:endParaRPr lang="es-CO"/>
        </a:p>
      </dgm:t>
    </dgm:pt>
    <dgm:pt modelId="{514D3D98-D4CA-4577-B84B-0F8B01BF7960}" type="pres">
      <dgm:prSet presAssocID="{40854EE9-8A7D-4844-AB58-C3A97BF6A4B2}" presName="hierChild2" presStyleCnt="0"/>
      <dgm:spPr/>
    </dgm:pt>
    <dgm:pt modelId="{92E9FC77-06CA-4CD6-9E91-A9C04E91B2B1}" type="pres">
      <dgm:prSet presAssocID="{40854EE9-8A7D-4844-AB58-C3A97BF6A4B2}" presName="hierChild3" presStyleCnt="0"/>
      <dgm:spPr/>
    </dgm:pt>
    <dgm:pt modelId="{7B32A6B5-D392-42B3-9113-F7470B509AFF}" type="pres">
      <dgm:prSet presAssocID="{DB870A5E-DE0A-4342-B432-A7CDC99C3DD1}" presName="hierRoot1" presStyleCnt="0">
        <dgm:presLayoutVars>
          <dgm:hierBranch val="init"/>
        </dgm:presLayoutVars>
      </dgm:prSet>
      <dgm:spPr/>
    </dgm:pt>
    <dgm:pt modelId="{9DA7F3EF-0DC9-427F-AD04-7322F4ACF879}" type="pres">
      <dgm:prSet presAssocID="{DB870A5E-DE0A-4342-B432-A7CDC99C3DD1}" presName="rootComposite1" presStyleCnt="0"/>
      <dgm:spPr/>
    </dgm:pt>
    <dgm:pt modelId="{5F361CF0-0E2D-42B5-9226-5BAA164724B5}" type="pres">
      <dgm:prSet presAssocID="{DB870A5E-DE0A-4342-B432-A7CDC99C3DD1}" presName="rootText1" presStyleLbl="node0" presStyleIdx="1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D663B559-7588-4D28-828D-FD04AE8170DC}" type="pres">
      <dgm:prSet presAssocID="{DB870A5E-DE0A-4342-B432-A7CDC99C3DD1}" presName="rootConnector1" presStyleLbl="node1" presStyleIdx="0" presStyleCnt="0"/>
      <dgm:spPr/>
      <dgm:t>
        <a:bodyPr/>
        <a:lstStyle/>
        <a:p>
          <a:endParaRPr lang="es-CO"/>
        </a:p>
      </dgm:t>
    </dgm:pt>
    <dgm:pt modelId="{BE1B49A6-9B1E-4FA1-81F5-E69B7BA0AA29}" type="pres">
      <dgm:prSet presAssocID="{DB870A5E-DE0A-4342-B432-A7CDC99C3DD1}" presName="hierChild2" presStyleCnt="0"/>
      <dgm:spPr/>
    </dgm:pt>
    <dgm:pt modelId="{B5A31644-EFE2-4575-95C7-35FAE931D7F1}" type="pres">
      <dgm:prSet presAssocID="{DB870A5E-DE0A-4342-B432-A7CDC99C3DD1}" presName="hierChild3" presStyleCnt="0"/>
      <dgm:spPr/>
    </dgm:pt>
    <dgm:pt modelId="{A8143247-5A5B-4112-A2CF-34CFFE2218A1}" type="pres">
      <dgm:prSet presAssocID="{0E3532C2-475E-4D72-899F-8D39D9CC4545}" presName="hierRoot1" presStyleCnt="0">
        <dgm:presLayoutVars>
          <dgm:hierBranch val="init"/>
        </dgm:presLayoutVars>
      </dgm:prSet>
      <dgm:spPr/>
    </dgm:pt>
    <dgm:pt modelId="{09FA5AAF-97F2-41D7-9856-EE3EB0C37D55}" type="pres">
      <dgm:prSet presAssocID="{0E3532C2-475E-4D72-899F-8D39D9CC4545}" presName="rootComposite1" presStyleCnt="0"/>
      <dgm:spPr/>
    </dgm:pt>
    <dgm:pt modelId="{0ECF233B-D1E5-4435-AC0C-33BA182D49ED}" type="pres">
      <dgm:prSet presAssocID="{0E3532C2-475E-4D72-899F-8D39D9CC4545}" presName="rootText1" presStyleLbl="node0" presStyleIdx="2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5DE3CB7A-6EFB-44B1-9156-9D8DD68DF2AC}" type="pres">
      <dgm:prSet presAssocID="{0E3532C2-475E-4D72-899F-8D39D9CC4545}" presName="rootConnector1" presStyleLbl="node1" presStyleIdx="0" presStyleCnt="0"/>
      <dgm:spPr/>
      <dgm:t>
        <a:bodyPr/>
        <a:lstStyle/>
        <a:p>
          <a:endParaRPr lang="es-CO"/>
        </a:p>
      </dgm:t>
    </dgm:pt>
    <dgm:pt modelId="{5D9966FA-23E4-4E8B-9723-ACF82AEFDB88}" type="pres">
      <dgm:prSet presAssocID="{0E3532C2-475E-4D72-899F-8D39D9CC4545}" presName="hierChild2" presStyleCnt="0"/>
      <dgm:spPr/>
    </dgm:pt>
    <dgm:pt modelId="{019C7D20-CFA6-4EE6-B97C-6AB7CFEA42A5}" type="pres">
      <dgm:prSet presAssocID="{0E3532C2-475E-4D72-899F-8D39D9CC4545}" presName="hierChild3" presStyleCnt="0"/>
      <dgm:spPr/>
    </dgm:pt>
    <dgm:pt modelId="{4894CAD8-76F4-4158-900F-9F9AF16B4BCA}" type="pres">
      <dgm:prSet presAssocID="{7DB91BCC-7EB4-4DF9-AA4A-178BEB56E373}" presName="hierRoot1" presStyleCnt="0">
        <dgm:presLayoutVars>
          <dgm:hierBranch val="init"/>
        </dgm:presLayoutVars>
      </dgm:prSet>
      <dgm:spPr/>
    </dgm:pt>
    <dgm:pt modelId="{36D7D85B-160F-43AB-8FD4-96B077B5ACBA}" type="pres">
      <dgm:prSet presAssocID="{7DB91BCC-7EB4-4DF9-AA4A-178BEB56E373}" presName="rootComposite1" presStyleCnt="0"/>
      <dgm:spPr/>
    </dgm:pt>
    <dgm:pt modelId="{0BDFA849-1430-47F1-AC17-806461244241}" type="pres">
      <dgm:prSet presAssocID="{7DB91BCC-7EB4-4DF9-AA4A-178BEB56E373}" presName="rootText1" presStyleLbl="node0" presStyleIdx="3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314FF0CC-975A-48D5-A1CB-BBA5B26DE992}" type="pres">
      <dgm:prSet presAssocID="{7DB91BCC-7EB4-4DF9-AA4A-178BEB56E373}" presName="rootConnector1" presStyleLbl="node1" presStyleIdx="0" presStyleCnt="0"/>
      <dgm:spPr/>
      <dgm:t>
        <a:bodyPr/>
        <a:lstStyle/>
        <a:p>
          <a:endParaRPr lang="es-CO"/>
        </a:p>
      </dgm:t>
    </dgm:pt>
    <dgm:pt modelId="{75E8B54A-5101-4F0A-9CA4-312E0B1343EA}" type="pres">
      <dgm:prSet presAssocID="{7DB91BCC-7EB4-4DF9-AA4A-178BEB56E373}" presName="hierChild2" presStyleCnt="0"/>
      <dgm:spPr/>
    </dgm:pt>
    <dgm:pt modelId="{10F3AEFD-A880-4E2D-977A-9A0AB107576A}" type="pres">
      <dgm:prSet presAssocID="{7DB91BCC-7EB4-4DF9-AA4A-178BEB56E373}" presName="hierChild3" presStyleCnt="0"/>
      <dgm:spPr/>
    </dgm:pt>
  </dgm:ptLst>
  <dgm:cxnLst>
    <dgm:cxn modelId="{FB27CFCE-CB47-4287-BFC3-AD29A5669644}" type="presOf" srcId="{03E8031C-C724-4263-A49D-294625511F7E}" destId="{8BD98954-1431-44F2-855E-426173C0F3F3}" srcOrd="0" destOrd="0" presId="urn:microsoft.com/office/officeart/2009/3/layout/HorizontalOrganizationChart"/>
    <dgm:cxn modelId="{5695C2B9-5285-4C0D-A4E9-7C6AE25996EA}" type="presOf" srcId="{40854EE9-8A7D-4844-AB58-C3A97BF6A4B2}" destId="{FEB935B5-6F47-4112-A19C-98B96A886940}" srcOrd="0" destOrd="0" presId="urn:microsoft.com/office/officeart/2009/3/layout/HorizontalOrganizationChart"/>
    <dgm:cxn modelId="{69DA1006-5543-407F-A85A-741412A0FF6D}" type="presOf" srcId="{DB870A5E-DE0A-4342-B432-A7CDC99C3DD1}" destId="{5F361CF0-0E2D-42B5-9226-5BAA164724B5}" srcOrd="0" destOrd="0" presId="urn:microsoft.com/office/officeart/2009/3/layout/HorizontalOrganizationChart"/>
    <dgm:cxn modelId="{5291045F-E8C4-45BB-B0DD-91C0BA0A51EE}" srcId="{03E8031C-C724-4263-A49D-294625511F7E}" destId="{7DB91BCC-7EB4-4DF9-AA4A-178BEB56E373}" srcOrd="3" destOrd="0" parTransId="{B035B5F7-CD07-4738-BF91-774E362F4BD8}" sibTransId="{58A6362D-1506-45F9-81F2-EE461D6C9B7D}"/>
    <dgm:cxn modelId="{6E5E78F6-ACF7-440F-A325-ABD409633BF2}" type="presOf" srcId="{7DB91BCC-7EB4-4DF9-AA4A-178BEB56E373}" destId="{0BDFA849-1430-47F1-AC17-806461244241}" srcOrd="0" destOrd="0" presId="urn:microsoft.com/office/officeart/2009/3/layout/HorizontalOrganizationChart"/>
    <dgm:cxn modelId="{4BD4F532-335E-4569-B09A-FBB11F122E48}" type="presOf" srcId="{0E3532C2-475E-4D72-899F-8D39D9CC4545}" destId="{5DE3CB7A-6EFB-44B1-9156-9D8DD68DF2AC}" srcOrd="1" destOrd="0" presId="urn:microsoft.com/office/officeart/2009/3/layout/HorizontalOrganizationChart"/>
    <dgm:cxn modelId="{CA61D582-977F-4975-89DB-BDF61864BB12}" type="presOf" srcId="{7DB91BCC-7EB4-4DF9-AA4A-178BEB56E373}" destId="{314FF0CC-975A-48D5-A1CB-BBA5B26DE992}" srcOrd="1" destOrd="0" presId="urn:microsoft.com/office/officeart/2009/3/layout/HorizontalOrganizationChart"/>
    <dgm:cxn modelId="{14021304-47A3-4146-9A18-23393AB295F6}" srcId="{03E8031C-C724-4263-A49D-294625511F7E}" destId="{40854EE9-8A7D-4844-AB58-C3A97BF6A4B2}" srcOrd="0" destOrd="0" parTransId="{FF11D835-F2A0-4834-953A-C62498231EFE}" sibTransId="{D7A96B12-85E5-4398-8B17-78936C9BFAFA}"/>
    <dgm:cxn modelId="{7240182F-4032-4E7A-ACB1-0BEB3682513E}" type="presOf" srcId="{DB870A5E-DE0A-4342-B432-A7CDC99C3DD1}" destId="{D663B559-7588-4D28-828D-FD04AE8170DC}" srcOrd="1" destOrd="0" presId="urn:microsoft.com/office/officeart/2009/3/layout/HorizontalOrganizationChart"/>
    <dgm:cxn modelId="{AB1A97E1-EB55-4987-BBAD-8A05000BAD1A}" srcId="{03E8031C-C724-4263-A49D-294625511F7E}" destId="{DB870A5E-DE0A-4342-B432-A7CDC99C3DD1}" srcOrd="1" destOrd="0" parTransId="{5BD0BDCF-6AFB-4B60-9B75-68255C4059DC}" sibTransId="{17E7E8D2-A905-414B-9409-3AA4840C0B6A}"/>
    <dgm:cxn modelId="{FFC48B43-49F1-432C-ADE7-9C05DA71B077}" type="presOf" srcId="{0E3532C2-475E-4D72-899F-8D39D9CC4545}" destId="{0ECF233B-D1E5-4435-AC0C-33BA182D49ED}" srcOrd="0" destOrd="0" presId="urn:microsoft.com/office/officeart/2009/3/layout/HorizontalOrganizationChart"/>
    <dgm:cxn modelId="{CCF55B10-71FB-4FD9-BB2C-CC6DF54B2125}" type="presOf" srcId="{40854EE9-8A7D-4844-AB58-C3A97BF6A4B2}" destId="{462F35F0-A10A-4E40-A941-3308A360AB83}" srcOrd="1" destOrd="0" presId="urn:microsoft.com/office/officeart/2009/3/layout/HorizontalOrganizationChart"/>
    <dgm:cxn modelId="{EE7D7E6B-3002-4295-8ED1-2F92E3C1DC8B}" srcId="{03E8031C-C724-4263-A49D-294625511F7E}" destId="{0E3532C2-475E-4D72-899F-8D39D9CC4545}" srcOrd="2" destOrd="0" parTransId="{A55FA618-4D0B-4A39-A0B8-5782833B9F75}" sibTransId="{1A4C54DC-DA56-4298-89C5-5D819C3B92F8}"/>
    <dgm:cxn modelId="{6F6A619B-E776-442C-A02C-59182E60A66B}" type="presParOf" srcId="{8BD98954-1431-44F2-855E-426173C0F3F3}" destId="{368F1C6B-8563-4690-B7F0-51E535117227}" srcOrd="0" destOrd="0" presId="urn:microsoft.com/office/officeart/2009/3/layout/HorizontalOrganizationChart"/>
    <dgm:cxn modelId="{B4F31107-5830-4E55-A32C-CB717CE5B864}" type="presParOf" srcId="{368F1C6B-8563-4690-B7F0-51E535117227}" destId="{9EE3767C-95BA-492E-8AF4-33B595F5E027}" srcOrd="0" destOrd="0" presId="urn:microsoft.com/office/officeart/2009/3/layout/HorizontalOrganizationChart"/>
    <dgm:cxn modelId="{51E4BE89-5678-41A1-917C-6CBD470CD7B4}" type="presParOf" srcId="{9EE3767C-95BA-492E-8AF4-33B595F5E027}" destId="{FEB935B5-6F47-4112-A19C-98B96A886940}" srcOrd="0" destOrd="0" presId="urn:microsoft.com/office/officeart/2009/3/layout/HorizontalOrganizationChart"/>
    <dgm:cxn modelId="{92D582FE-D5FD-4D0D-97F0-4522F42186D7}" type="presParOf" srcId="{9EE3767C-95BA-492E-8AF4-33B595F5E027}" destId="{462F35F0-A10A-4E40-A941-3308A360AB83}" srcOrd="1" destOrd="0" presId="urn:microsoft.com/office/officeart/2009/3/layout/HorizontalOrganizationChart"/>
    <dgm:cxn modelId="{5FBC95A4-793E-4C36-B873-0FE96600E77E}" type="presParOf" srcId="{368F1C6B-8563-4690-B7F0-51E535117227}" destId="{514D3D98-D4CA-4577-B84B-0F8B01BF7960}" srcOrd="1" destOrd="0" presId="urn:microsoft.com/office/officeart/2009/3/layout/HorizontalOrganizationChart"/>
    <dgm:cxn modelId="{E157AB73-B215-48A9-B729-A64406F54B88}" type="presParOf" srcId="{368F1C6B-8563-4690-B7F0-51E535117227}" destId="{92E9FC77-06CA-4CD6-9E91-A9C04E91B2B1}" srcOrd="2" destOrd="0" presId="urn:microsoft.com/office/officeart/2009/3/layout/HorizontalOrganizationChart"/>
    <dgm:cxn modelId="{5E15A126-1EF9-4627-B5B3-5436426FAB54}" type="presParOf" srcId="{8BD98954-1431-44F2-855E-426173C0F3F3}" destId="{7B32A6B5-D392-42B3-9113-F7470B509AFF}" srcOrd="1" destOrd="0" presId="urn:microsoft.com/office/officeart/2009/3/layout/HorizontalOrganizationChart"/>
    <dgm:cxn modelId="{C3F04B25-592D-4FEA-B36E-47BC8F885070}" type="presParOf" srcId="{7B32A6B5-D392-42B3-9113-F7470B509AFF}" destId="{9DA7F3EF-0DC9-427F-AD04-7322F4ACF879}" srcOrd="0" destOrd="0" presId="urn:microsoft.com/office/officeart/2009/3/layout/HorizontalOrganizationChart"/>
    <dgm:cxn modelId="{7F3D0D9C-FBEE-42A0-AB60-AE3A7C14065F}" type="presParOf" srcId="{9DA7F3EF-0DC9-427F-AD04-7322F4ACF879}" destId="{5F361CF0-0E2D-42B5-9226-5BAA164724B5}" srcOrd="0" destOrd="0" presId="urn:microsoft.com/office/officeart/2009/3/layout/HorizontalOrganizationChart"/>
    <dgm:cxn modelId="{CD0AFF12-0625-4731-810F-5B9752A98524}" type="presParOf" srcId="{9DA7F3EF-0DC9-427F-AD04-7322F4ACF879}" destId="{D663B559-7588-4D28-828D-FD04AE8170DC}" srcOrd="1" destOrd="0" presId="urn:microsoft.com/office/officeart/2009/3/layout/HorizontalOrganizationChart"/>
    <dgm:cxn modelId="{78055623-970D-42D2-B0C2-2DB9B780F522}" type="presParOf" srcId="{7B32A6B5-D392-42B3-9113-F7470B509AFF}" destId="{BE1B49A6-9B1E-4FA1-81F5-E69B7BA0AA29}" srcOrd="1" destOrd="0" presId="urn:microsoft.com/office/officeart/2009/3/layout/HorizontalOrganizationChart"/>
    <dgm:cxn modelId="{6AA00548-AE5C-427E-AB3B-BB04AF0760E8}" type="presParOf" srcId="{7B32A6B5-D392-42B3-9113-F7470B509AFF}" destId="{B5A31644-EFE2-4575-95C7-35FAE931D7F1}" srcOrd="2" destOrd="0" presId="urn:microsoft.com/office/officeart/2009/3/layout/HorizontalOrganizationChart"/>
    <dgm:cxn modelId="{91BCC28F-2428-40C0-8509-4BB143440C6F}" type="presParOf" srcId="{8BD98954-1431-44F2-855E-426173C0F3F3}" destId="{A8143247-5A5B-4112-A2CF-34CFFE2218A1}" srcOrd="2" destOrd="0" presId="urn:microsoft.com/office/officeart/2009/3/layout/HorizontalOrganizationChart"/>
    <dgm:cxn modelId="{12036A58-D21C-4AF1-AB2B-F634A09AB5CC}" type="presParOf" srcId="{A8143247-5A5B-4112-A2CF-34CFFE2218A1}" destId="{09FA5AAF-97F2-41D7-9856-EE3EB0C37D55}" srcOrd="0" destOrd="0" presId="urn:microsoft.com/office/officeart/2009/3/layout/HorizontalOrganizationChart"/>
    <dgm:cxn modelId="{3C544814-1181-4A3F-945E-631C0AEC744E}" type="presParOf" srcId="{09FA5AAF-97F2-41D7-9856-EE3EB0C37D55}" destId="{0ECF233B-D1E5-4435-AC0C-33BA182D49ED}" srcOrd="0" destOrd="0" presId="urn:microsoft.com/office/officeart/2009/3/layout/HorizontalOrganizationChart"/>
    <dgm:cxn modelId="{5AD10EE0-4798-4CFE-A0FF-5FF406588806}" type="presParOf" srcId="{09FA5AAF-97F2-41D7-9856-EE3EB0C37D55}" destId="{5DE3CB7A-6EFB-44B1-9156-9D8DD68DF2AC}" srcOrd="1" destOrd="0" presId="urn:microsoft.com/office/officeart/2009/3/layout/HorizontalOrganizationChart"/>
    <dgm:cxn modelId="{A3694E32-6BEE-423C-85E7-100090254D8F}" type="presParOf" srcId="{A8143247-5A5B-4112-A2CF-34CFFE2218A1}" destId="{5D9966FA-23E4-4E8B-9723-ACF82AEFDB88}" srcOrd="1" destOrd="0" presId="urn:microsoft.com/office/officeart/2009/3/layout/HorizontalOrganizationChart"/>
    <dgm:cxn modelId="{527536C0-A35B-4DA6-B922-8F1E7C33614C}" type="presParOf" srcId="{A8143247-5A5B-4112-A2CF-34CFFE2218A1}" destId="{019C7D20-CFA6-4EE6-B97C-6AB7CFEA42A5}" srcOrd="2" destOrd="0" presId="urn:microsoft.com/office/officeart/2009/3/layout/HorizontalOrganizationChart"/>
    <dgm:cxn modelId="{440C3AE8-8A5D-43C7-9DB4-08D95357F166}" type="presParOf" srcId="{8BD98954-1431-44F2-855E-426173C0F3F3}" destId="{4894CAD8-76F4-4158-900F-9F9AF16B4BCA}" srcOrd="3" destOrd="0" presId="urn:microsoft.com/office/officeart/2009/3/layout/HorizontalOrganizationChart"/>
    <dgm:cxn modelId="{E9F9530E-C19C-4687-A4CA-FB559A8C3517}" type="presParOf" srcId="{4894CAD8-76F4-4158-900F-9F9AF16B4BCA}" destId="{36D7D85B-160F-43AB-8FD4-96B077B5ACBA}" srcOrd="0" destOrd="0" presId="urn:microsoft.com/office/officeart/2009/3/layout/HorizontalOrganizationChart"/>
    <dgm:cxn modelId="{5110959D-692C-4D58-BF14-92A7717F157E}" type="presParOf" srcId="{36D7D85B-160F-43AB-8FD4-96B077B5ACBA}" destId="{0BDFA849-1430-47F1-AC17-806461244241}" srcOrd="0" destOrd="0" presId="urn:microsoft.com/office/officeart/2009/3/layout/HorizontalOrganizationChart"/>
    <dgm:cxn modelId="{C92ABD3D-FFC8-416B-9B7A-7EFF73912FDE}" type="presParOf" srcId="{36D7D85B-160F-43AB-8FD4-96B077B5ACBA}" destId="{314FF0CC-975A-48D5-A1CB-BBA5B26DE992}" srcOrd="1" destOrd="0" presId="urn:microsoft.com/office/officeart/2009/3/layout/HorizontalOrganizationChart"/>
    <dgm:cxn modelId="{C1FACFC3-DC05-4229-A55A-C1362BB0A09D}" type="presParOf" srcId="{4894CAD8-76F4-4158-900F-9F9AF16B4BCA}" destId="{75E8B54A-5101-4F0A-9CA4-312E0B1343EA}" srcOrd="1" destOrd="0" presId="urn:microsoft.com/office/officeart/2009/3/layout/HorizontalOrganizationChart"/>
    <dgm:cxn modelId="{941B82DB-8C90-4F15-AC70-CD351F310BE7}" type="presParOf" srcId="{4894CAD8-76F4-4158-900F-9F9AF16B4BCA}" destId="{10F3AEFD-A880-4E2D-977A-9A0AB107576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CE3E02F-BE1F-4FA0-BE6C-BE6C91C79DB1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CDE81BC3-8817-4980-8EBF-5773FAA29682}">
      <dgm:prSet phldrT="[Texto]"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</a:rPr>
            <a:t>Parque Nacional Natural Sierra Nevada de Santa Marta</a:t>
          </a:r>
          <a:endParaRPr lang="es-CO" sz="1600" b="1" dirty="0">
            <a:latin typeface="Arial Narrow" panose="020B0606020202030204" pitchFamily="34" charset="0"/>
          </a:endParaRPr>
        </a:p>
      </dgm:t>
    </dgm:pt>
    <dgm:pt modelId="{8FA3DBA0-9588-4A0C-A047-60E0C5899D1B}" type="parTrans" cxnId="{32A11A4C-652B-4932-ADB2-002235D6FC2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C50BD47B-1CF0-467F-A354-A5C40AC20F42}" type="sibTrans" cxnId="{32A11A4C-652B-4932-ADB2-002235D6FC2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F6383C4-4C5E-479D-9B6A-7552200E47B8}">
      <dgm:prSet phldrT="[Texto]" custT="1"/>
      <dgm:spPr/>
      <dgm:t>
        <a:bodyPr/>
        <a:lstStyle/>
        <a:p>
          <a:r>
            <a:rPr lang="es-CO" sz="2400" dirty="0" smtClean="0">
              <a:latin typeface="Arial Narrow" panose="020B0606020202030204" pitchFamily="34" charset="0"/>
            </a:rPr>
            <a:t>Área Protegida</a:t>
          </a:r>
          <a:endParaRPr lang="es-CO" sz="2400" dirty="0">
            <a:latin typeface="Arial Narrow" panose="020B0606020202030204" pitchFamily="34" charset="0"/>
          </a:endParaRPr>
        </a:p>
      </dgm:t>
    </dgm:pt>
    <dgm:pt modelId="{E978FF0E-79F6-4411-8384-5646649D5D0E}" type="parTrans" cxnId="{54B79416-270D-4665-AB99-A5D6F78393D4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4D9B3EC-3CCC-404D-A233-A1EAB12ED902}" type="sibTrans" cxnId="{54B79416-270D-4665-AB99-A5D6F78393D4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E926917B-531E-4F39-9BB8-66FB52286974}">
      <dgm:prSet phldrT="[Texto]" custT="1"/>
      <dgm:spPr/>
      <dgm:t>
        <a:bodyPr/>
        <a:lstStyle/>
        <a:p>
          <a:r>
            <a:rPr lang="es-CO" altLang="es-CO" sz="1400" dirty="0" smtClean="0">
              <a:latin typeface="Arial Narrow" panose="020B0606020202030204" pitchFamily="34" charset="0"/>
            </a:rPr>
            <a:t> El Parque representa una parte importante del territorio ancestral de las 4 comunidades indígenas de la Sierra Nevada de Santa Marta</a:t>
          </a:r>
          <a:endParaRPr lang="es-CO" sz="1400" dirty="0">
            <a:latin typeface="Arial Narrow" panose="020B0606020202030204" pitchFamily="34" charset="0"/>
          </a:endParaRPr>
        </a:p>
      </dgm:t>
    </dgm:pt>
    <dgm:pt modelId="{39209BF7-FE9A-4C9E-920A-A695DE63FE34}" type="parTrans" cxnId="{6BACCD3F-CC12-40DA-9F6A-61B37D20B19A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36247F0C-391A-4AD7-B43D-E203DFA87775}" type="sibTrans" cxnId="{6BACCD3F-CC12-40DA-9F6A-61B37D20B19A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63EE9BAA-C390-4482-8B3F-3327499D01EF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Extensión: 383.000 ha, </a:t>
          </a:r>
          <a:r>
            <a:rPr lang="es-CO" altLang="es-CO" dirty="0" smtClean="0">
              <a:latin typeface="Arial Narrow" panose="020B0606020202030204" pitchFamily="34" charset="0"/>
            </a:rPr>
            <a:t>(Resolución No. 164 del 6 de junio de 1977). </a:t>
          </a:r>
          <a:r>
            <a:rPr lang="es-CO" dirty="0" smtClean="0">
              <a:latin typeface="Arial Narrow" panose="020B0606020202030204" pitchFamily="34" charset="0"/>
            </a:rPr>
            <a:t>Declaratoria: 1964. Es la montaña costera más alta del mundo y de mayor altura del país, la cual se eleva abruptamente desde las costas del Caribe hasta los 5.775 msnm</a:t>
          </a:r>
          <a:endParaRPr lang="es-CO" dirty="0">
            <a:latin typeface="Arial Narrow" panose="020B0606020202030204" pitchFamily="34" charset="0"/>
          </a:endParaRPr>
        </a:p>
      </dgm:t>
    </dgm:pt>
    <dgm:pt modelId="{F0667230-9F8D-40A9-A6E1-E2A01E037645}" type="parTrans" cxnId="{E36530C4-5CF8-4AEF-9818-0C23ECC6C7E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2DC30252-CB57-4B50-9E7A-4DBB08D87980}" type="sibTrans" cxnId="{E36530C4-5CF8-4AEF-9818-0C23ECC6C7E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FF62ECD9-4CE9-49BE-B693-4E847CD5C343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Estrella hídrica, Territorio ancestral y Reserva de Biosfera.</a:t>
          </a:r>
          <a:endParaRPr lang="es-CO" dirty="0">
            <a:latin typeface="Arial Narrow" panose="020B0606020202030204" pitchFamily="34" charset="0"/>
          </a:endParaRPr>
        </a:p>
      </dgm:t>
    </dgm:pt>
    <dgm:pt modelId="{C4EB4C01-0474-4FD1-8F1F-6FD58657DB07}" type="parTrans" cxnId="{0053144D-163A-4079-9E7E-2248ED6DEA6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400BD52-1A2E-40BD-970A-FE7F0766B7B4}" type="sibTrans" cxnId="{0053144D-163A-4079-9E7E-2248ED6DEA6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E9FD8E3-6006-4DA7-B9B8-ADFED32861D6}" type="pres">
      <dgm:prSet presAssocID="{ECE3E02F-BE1F-4FA0-BE6C-BE6C91C79DB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4870FE71-BC8B-42FA-A647-802BD7EDBAC2}" type="pres">
      <dgm:prSet presAssocID="{5F6383C4-4C5E-479D-9B6A-7552200E47B8}" presName="horFlow" presStyleCnt="0"/>
      <dgm:spPr/>
      <dgm:t>
        <a:bodyPr/>
        <a:lstStyle/>
        <a:p>
          <a:endParaRPr lang="es-CO"/>
        </a:p>
      </dgm:t>
    </dgm:pt>
    <dgm:pt modelId="{74FF5832-16A6-4AE7-B5C8-317E2287665C}" type="pres">
      <dgm:prSet presAssocID="{5F6383C4-4C5E-479D-9B6A-7552200E47B8}" presName="bigChev" presStyleLbl="node1" presStyleIdx="0" presStyleCnt="3"/>
      <dgm:spPr/>
      <dgm:t>
        <a:bodyPr/>
        <a:lstStyle/>
        <a:p>
          <a:endParaRPr lang="es-CO"/>
        </a:p>
      </dgm:t>
    </dgm:pt>
    <dgm:pt modelId="{B2ABE9DB-1FBB-4C94-B6E9-4F0E70428ECC}" type="pres">
      <dgm:prSet presAssocID="{8FA3DBA0-9588-4A0C-A047-60E0C5899D1B}" presName="parTrans" presStyleCnt="0"/>
      <dgm:spPr/>
      <dgm:t>
        <a:bodyPr/>
        <a:lstStyle/>
        <a:p>
          <a:endParaRPr lang="es-CO"/>
        </a:p>
      </dgm:t>
    </dgm:pt>
    <dgm:pt modelId="{A6AF6B9C-AEC3-42B6-AB45-3CA24B92846E}" type="pres">
      <dgm:prSet presAssocID="{CDE81BC3-8817-4980-8EBF-5773FAA29682}" presName="node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856CF25-310E-4EE9-ABCD-24CEB460E200}" type="pres">
      <dgm:prSet presAssocID="{5F6383C4-4C5E-479D-9B6A-7552200E47B8}" presName="vSp" presStyleCnt="0"/>
      <dgm:spPr/>
      <dgm:t>
        <a:bodyPr/>
        <a:lstStyle/>
        <a:p>
          <a:endParaRPr lang="es-CO"/>
        </a:p>
      </dgm:t>
    </dgm:pt>
    <dgm:pt modelId="{29687780-04F7-4100-AF33-B80F092E889B}" type="pres">
      <dgm:prSet presAssocID="{63EE9BAA-C390-4482-8B3F-3327499D01EF}" presName="horFlow" presStyleCnt="0"/>
      <dgm:spPr/>
      <dgm:t>
        <a:bodyPr/>
        <a:lstStyle/>
        <a:p>
          <a:endParaRPr lang="es-CO"/>
        </a:p>
      </dgm:t>
    </dgm:pt>
    <dgm:pt modelId="{F9D64438-5DC0-4243-B5B6-05343EC4B565}" type="pres">
      <dgm:prSet presAssocID="{63EE9BAA-C390-4482-8B3F-3327499D01EF}" presName="bigChev" presStyleLbl="node1" presStyleIdx="1" presStyleCnt="3"/>
      <dgm:spPr/>
      <dgm:t>
        <a:bodyPr/>
        <a:lstStyle/>
        <a:p>
          <a:endParaRPr lang="es-CO"/>
        </a:p>
      </dgm:t>
    </dgm:pt>
    <dgm:pt modelId="{43F060EA-1B3E-4843-AAC7-66FE003D0ADC}" type="pres">
      <dgm:prSet presAssocID="{C4EB4C01-0474-4FD1-8F1F-6FD58657DB07}" presName="parTrans" presStyleCnt="0"/>
      <dgm:spPr/>
      <dgm:t>
        <a:bodyPr/>
        <a:lstStyle/>
        <a:p>
          <a:endParaRPr lang="es-CO"/>
        </a:p>
      </dgm:t>
    </dgm:pt>
    <dgm:pt modelId="{9239ADC5-5709-41B9-A656-20CD8ECC9B65}" type="pres">
      <dgm:prSet presAssocID="{FF62ECD9-4CE9-49BE-B693-4E847CD5C343}" presName="node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58A6F54-B4F7-4B7E-8106-1D14CEBDB7D2}" type="pres">
      <dgm:prSet presAssocID="{63EE9BAA-C390-4482-8B3F-3327499D01EF}" presName="vSp" presStyleCnt="0"/>
      <dgm:spPr/>
      <dgm:t>
        <a:bodyPr/>
        <a:lstStyle/>
        <a:p>
          <a:endParaRPr lang="es-CO"/>
        </a:p>
      </dgm:t>
    </dgm:pt>
    <dgm:pt modelId="{4F36CD0B-867E-4AFF-B467-5E0324176585}" type="pres">
      <dgm:prSet presAssocID="{E926917B-531E-4F39-9BB8-66FB52286974}" presName="horFlow" presStyleCnt="0"/>
      <dgm:spPr/>
      <dgm:t>
        <a:bodyPr/>
        <a:lstStyle/>
        <a:p>
          <a:endParaRPr lang="es-CO"/>
        </a:p>
      </dgm:t>
    </dgm:pt>
    <dgm:pt modelId="{34F0DDC0-F559-4266-BAC5-A5DD79A563AF}" type="pres">
      <dgm:prSet presAssocID="{E926917B-531E-4F39-9BB8-66FB52286974}" presName="bigChev" presStyleLbl="node1" presStyleIdx="2" presStyleCnt="3"/>
      <dgm:spPr/>
      <dgm:t>
        <a:bodyPr/>
        <a:lstStyle/>
        <a:p>
          <a:endParaRPr lang="es-CO"/>
        </a:p>
      </dgm:t>
    </dgm:pt>
  </dgm:ptLst>
  <dgm:cxnLst>
    <dgm:cxn modelId="{6BACCD3F-CC12-40DA-9F6A-61B37D20B19A}" srcId="{ECE3E02F-BE1F-4FA0-BE6C-BE6C91C79DB1}" destId="{E926917B-531E-4F39-9BB8-66FB52286974}" srcOrd="2" destOrd="0" parTransId="{39209BF7-FE9A-4C9E-920A-A695DE63FE34}" sibTransId="{36247F0C-391A-4AD7-B43D-E203DFA87775}"/>
    <dgm:cxn modelId="{54B79416-270D-4665-AB99-A5D6F78393D4}" srcId="{ECE3E02F-BE1F-4FA0-BE6C-BE6C91C79DB1}" destId="{5F6383C4-4C5E-479D-9B6A-7552200E47B8}" srcOrd="0" destOrd="0" parTransId="{E978FF0E-79F6-4411-8384-5646649D5D0E}" sibTransId="{A4D9B3EC-3CCC-404D-A233-A1EAB12ED902}"/>
    <dgm:cxn modelId="{4F90D35D-E062-4CD4-910A-FFB5A80220CB}" type="presOf" srcId="{ECE3E02F-BE1F-4FA0-BE6C-BE6C91C79DB1}" destId="{AE9FD8E3-6006-4DA7-B9B8-ADFED32861D6}" srcOrd="0" destOrd="0" presId="urn:microsoft.com/office/officeart/2005/8/layout/lProcess3"/>
    <dgm:cxn modelId="{9826E060-65E7-4456-AFBA-938ED94E14DF}" type="presOf" srcId="{5F6383C4-4C5E-479D-9B6A-7552200E47B8}" destId="{74FF5832-16A6-4AE7-B5C8-317E2287665C}" srcOrd="0" destOrd="0" presId="urn:microsoft.com/office/officeart/2005/8/layout/lProcess3"/>
    <dgm:cxn modelId="{32A11A4C-652B-4932-ADB2-002235D6FC22}" srcId="{5F6383C4-4C5E-479D-9B6A-7552200E47B8}" destId="{CDE81BC3-8817-4980-8EBF-5773FAA29682}" srcOrd="0" destOrd="0" parTransId="{8FA3DBA0-9588-4A0C-A047-60E0C5899D1B}" sibTransId="{C50BD47B-1CF0-467F-A354-A5C40AC20F42}"/>
    <dgm:cxn modelId="{E36530C4-5CF8-4AEF-9818-0C23ECC6C7E2}" srcId="{ECE3E02F-BE1F-4FA0-BE6C-BE6C91C79DB1}" destId="{63EE9BAA-C390-4482-8B3F-3327499D01EF}" srcOrd="1" destOrd="0" parTransId="{F0667230-9F8D-40A9-A6E1-E2A01E037645}" sibTransId="{2DC30252-CB57-4B50-9E7A-4DBB08D87980}"/>
    <dgm:cxn modelId="{0053144D-163A-4079-9E7E-2248ED6DEA66}" srcId="{63EE9BAA-C390-4482-8B3F-3327499D01EF}" destId="{FF62ECD9-4CE9-49BE-B693-4E847CD5C343}" srcOrd="0" destOrd="0" parTransId="{C4EB4C01-0474-4FD1-8F1F-6FD58657DB07}" sibTransId="{B400BD52-1A2E-40BD-970A-FE7F0766B7B4}"/>
    <dgm:cxn modelId="{560D4D2B-4888-414B-AF71-807776917A92}" type="presOf" srcId="{CDE81BC3-8817-4980-8EBF-5773FAA29682}" destId="{A6AF6B9C-AEC3-42B6-AB45-3CA24B92846E}" srcOrd="0" destOrd="0" presId="urn:microsoft.com/office/officeart/2005/8/layout/lProcess3"/>
    <dgm:cxn modelId="{2CA3686D-0301-4722-8C87-C633F647051F}" type="presOf" srcId="{63EE9BAA-C390-4482-8B3F-3327499D01EF}" destId="{F9D64438-5DC0-4243-B5B6-05343EC4B565}" srcOrd="0" destOrd="0" presId="urn:microsoft.com/office/officeart/2005/8/layout/lProcess3"/>
    <dgm:cxn modelId="{16EC99B3-41C0-456D-A8A5-A73C73DE5C45}" type="presOf" srcId="{FF62ECD9-4CE9-49BE-B693-4E847CD5C343}" destId="{9239ADC5-5709-41B9-A656-20CD8ECC9B65}" srcOrd="0" destOrd="0" presId="urn:microsoft.com/office/officeart/2005/8/layout/lProcess3"/>
    <dgm:cxn modelId="{69F5E087-4278-4290-9098-7B7FFA74CAF6}" type="presOf" srcId="{E926917B-531E-4F39-9BB8-66FB52286974}" destId="{34F0DDC0-F559-4266-BAC5-A5DD79A563AF}" srcOrd="0" destOrd="0" presId="urn:microsoft.com/office/officeart/2005/8/layout/lProcess3"/>
    <dgm:cxn modelId="{A0AB6930-0C48-4B3C-AFB4-6CBAC71AFDD2}" type="presParOf" srcId="{AE9FD8E3-6006-4DA7-B9B8-ADFED32861D6}" destId="{4870FE71-BC8B-42FA-A647-802BD7EDBAC2}" srcOrd="0" destOrd="0" presId="urn:microsoft.com/office/officeart/2005/8/layout/lProcess3"/>
    <dgm:cxn modelId="{8C548D85-F091-41D1-88F6-399A6550305C}" type="presParOf" srcId="{4870FE71-BC8B-42FA-A647-802BD7EDBAC2}" destId="{74FF5832-16A6-4AE7-B5C8-317E2287665C}" srcOrd="0" destOrd="0" presId="urn:microsoft.com/office/officeart/2005/8/layout/lProcess3"/>
    <dgm:cxn modelId="{213C5102-DDEB-42E9-B912-46333616CEE7}" type="presParOf" srcId="{4870FE71-BC8B-42FA-A647-802BD7EDBAC2}" destId="{B2ABE9DB-1FBB-4C94-B6E9-4F0E70428ECC}" srcOrd="1" destOrd="0" presId="urn:microsoft.com/office/officeart/2005/8/layout/lProcess3"/>
    <dgm:cxn modelId="{D9A2E41E-8DE9-42C0-AE7C-BBC8841F9000}" type="presParOf" srcId="{4870FE71-BC8B-42FA-A647-802BD7EDBAC2}" destId="{A6AF6B9C-AEC3-42B6-AB45-3CA24B92846E}" srcOrd="2" destOrd="0" presId="urn:microsoft.com/office/officeart/2005/8/layout/lProcess3"/>
    <dgm:cxn modelId="{16DE3240-8161-4308-9DA3-AE82A5D2EDF6}" type="presParOf" srcId="{AE9FD8E3-6006-4DA7-B9B8-ADFED32861D6}" destId="{1856CF25-310E-4EE9-ABCD-24CEB460E200}" srcOrd="1" destOrd="0" presId="urn:microsoft.com/office/officeart/2005/8/layout/lProcess3"/>
    <dgm:cxn modelId="{BAFE05BB-7AC6-42FA-B969-128892EA3C0B}" type="presParOf" srcId="{AE9FD8E3-6006-4DA7-B9B8-ADFED32861D6}" destId="{29687780-04F7-4100-AF33-B80F092E889B}" srcOrd="2" destOrd="0" presId="urn:microsoft.com/office/officeart/2005/8/layout/lProcess3"/>
    <dgm:cxn modelId="{61BB5AA8-86AB-4E58-813D-19B6140D9C49}" type="presParOf" srcId="{29687780-04F7-4100-AF33-B80F092E889B}" destId="{F9D64438-5DC0-4243-B5B6-05343EC4B565}" srcOrd="0" destOrd="0" presId="urn:microsoft.com/office/officeart/2005/8/layout/lProcess3"/>
    <dgm:cxn modelId="{2D760EEA-8286-42B6-9BCF-F7D004A47113}" type="presParOf" srcId="{29687780-04F7-4100-AF33-B80F092E889B}" destId="{43F060EA-1B3E-4843-AAC7-66FE003D0ADC}" srcOrd="1" destOrd="0" presId="urn:microsoft.com/office/officeart/2005/8/layout/lProcess3"/>
    <dgm:cxn modelId="{FFD57120-7339-4620-BC53-DF609A9801BA}" type="presParOf" srcId="{29687780-04F7-4100-AF33-B80F092E889B}" destId="{9239ADC5-5709-41B9-A656-20CD8ECC9B65}" srcOrd="2" destOrd="0" presId="urn:microsoft.com/office/officeart/2005/8/layout/lProcess3"/>
    <dgm:cxn modelId="{519B7D8A-498E-48BA-84D0-FC5B922791F6}" type="presParOf" srcId="{AE9FD8E3-6006-4DA7-B9B8-ADFED32861D6}" destId="{A58A6F54-B4F7-4B7E-8106-1D14CEBDB7D2}" srcOrd="3" destOrd="0" presId="urn:microsoft.com/office/officeart/2005/8/layout/lProcess3"/>
    <dgm:cxn modelId="{9C5B2585-E838-409A-990D-99CB7799EE39}" type="presParOf" srcId="{AE9FD8E3-6006-4DA7-B9B8-ADFED32861D6}" destId="{4F36CD0B-867E-4AFF-B467-5E0324176585}" srcOrd="4" destOrd="0" presId="urn:microsoft.com/office/officeart/2005/8/layout/lProcess3"/>
    <dgm:cxn modelId="{274969F5-F22D-4542-974F-653774CA13BA}" type="presParOf" srcId="{4F36CD0B-867E-4AFF-B467-5E0324176585}" destId="{34F0DDC0-F559-4266-BAC5-A5DD79A563A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CE3E02F-BE1F-4FA0-BE6C-BE6C91C79DB1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CDE81BC3-8817-4980-8EBF-5773FAA29682}">
      <dgm:prSet phldrT="[Texto]" custT="1"/>
      <dgm:spPr/>
      <dgm:t>
        <a:bodyPr/>
        <a:lstStyle/>
        <a:p>
          <a:r>
            <a:rPr lang="es-ES" sz="2000" b="1" dirty="0" smtClean="0">
              <a:latin typeface="Arial Narrow" panose="020B0606020202030204" pitchFamily="34" charset="0"/>
            </a:rPr>
            <a:t>Parque Nacional Natural </a:t>
          </a:r>
          <a:r>
            <a:rPr lang="es-ES" sz="2000" b="1" dirty="0" err="1" smtClean="0">
              <a:latin typeface="Arial Narrow" panose="020B0606020202030204" pitchFamily="34" charset="0"/>
            </a:rPr>
            <a:t>Tayrona</a:t>
          </a:r>
          <a:endParaRPr lang="es-CO" sz="2000" b="1" dirty="0">
            <a:latin typeface="Arial Narrow" panose="020B0606020202030204" pitchFamily="34" charset="0"/>
          </a:endParaRPr>
        </a:p>
      </dgm:t>
    </dgm:pt>
    <dgm:pt modelId="{8FA3DBA0-9588-4A0C-A047-60E0C5899D1B}" type="parTrans" cxnId="{32A11A4C-652B-4932-ADB2-002235D6FC22}">
      <dgm:prSet/>
      <dgm:spPr/>
      <dgm:t>
        <a:bodyPr/>
        <a:lstStyle/>
        <a:p>
          <a:endParaRPr lang="es-CO" b="0">
            <a:latin typeface="Arial Narrow" panose="020B0606020202030204" pitchFamily="34" charset="0"/>
          </a:endParaRPr>
        </a:p>
      </dgm:t>
    </dgm:pt>
    <dgm:pt modelId="{C50BD47B-1CF0-467F-A354-A5C40AC20F42}" type="sibTrans" cxnId="{32A11A4C-652B-4932-ADB2-002235D6FC22}">
      <dgm:prSet/>
      <dgm:spPr/>
      <dgm:t>
        <a:bodyPr/>
        <a:lstStyle/>
        <a:p>
          <a:endParaRPr lang="es-CO" b="0">
            <a:latin typeface="Arial Narrow" panose="020B0606020202030204" pitchFamily="34" charset="0"/>
          </a:endParaRPr>
        </a:p>
      </dgm:t>
    </dgm:pt>
    <dgm:pt modelId="{5F6383C4-4C5E-479D-9B6A-7552200E47B8}">
      <dgm:prSet phldrT="[Texto]" custT="1"/>
      <dgm:spPr/>
      <dgm:t>
        <a:bodyPr/>
        <a:lstStyle/>
        <a:p>
          <a:r>
            <a:rPr lang="es-CO" sz="2400" b="0" dirty="0" smtClean="0">
              <a:latin typeface="Arial Narrow" panose="020B0606020202030204" pitchFamily="34" charset="0"/>
            </a:rPr>
            <a:t>Área Protegida</a:t>
          </a:r>
          <a:endParaRPr lang="es-CO" sz="2400" b="0" dirty="0">
            <a:latin typeface="Arial Narrow" panose="020B0606020202030204" pitchFamily="34" charset="0"/>
          </a:endParaRPr>
        </a:p>
      </dgm:t>
    </dgm:pt>
    <dgm:pt modelId="{E978FF0E-79F6-4411-8384-5646649D5D0E}" type="parTrans" cxnId="{54B79416-270D-4665-AB99-A5D6F78393D4}">
      <dgm:prSet/>
      <dgm:spPr/>
      <dgm:t>
        <a:bodyPr/>
        <a:lstStyle/>
        <a:p>
          <a:endParaRPr lang="es-CO" b="0">
            <a:latin typeface="Arial Narrow" panose="020B0606020202030204" pitchFamily="34" charset="0"/>
          </a:endParaRPr>
        </a:p>
      </dgm:t>
    </dgm:pt>
    <dgm:pt modelId="{A4D9B3EC-3CCC-404D-A233-A1EAB12ED902}" type="sibTrans" cxnId="{54B79416-270D-4665-AB99-A5D6F78393D4}">
      <dgm:prSet/>
      <dgm:spPr/>
      <dgm:t>
        <a:bodyPr/>
        <a:lstStyle/>
        <a:p>
          <a:endParaRPr lang="es-CO" b="0">
            <a:latin typeface="Arial Narrow" panose="020B0606020202030204" pitchFamily="34" charset="0"/>
          </a:endParaRPr>
        </a:p>
      </dgm:t>
    </dgm:pt>
    <dgm:pt modelId="{63EE9BAA-C390-4482-8B3F-3327499D01EF}">
      <dgm:prSet phldrT="[Texto]"/>
      <dgm:spPr/>
      <dgm:t>
        <a:bodyPr/>
        <a:lstStyle/>
        <a:p>
          <a:r>
            <a:rPr lang="es-CO" b="0" dirty="0" smtClean="0">
              <a:latin typeface="Arial Narrow" panose="020B0606020202030204" pitchFamily="34" charset="0"/>
            </a:rPr>
            <a:t>Extensión: 15.000 ha. Declaratoria: 1964. </a:t>
          </a:r>
          <a:r>
            <a:rPr lang="es-ES" b="0" dirty="0" smtClean="0">
              <a:latin typeface="Arial Narrow" pitchFamily="34" charset="0"/>
            </a:rPr>
            <a:t>Ícono de la belleza escénica del País: playas, bahías, montañas y bosques. Reserva de Biosfera y Zona AICA. </a:t>
          </a:r>
          <a:endParaRPr lang="es-CO" b="0" dirty="0">
            <a:latin typeface="Arial Narrow" panose="020B0606020202030204" pitchFamily="34" charset="0"/>
          </a:endParaRPr>
        </a:p>
      </dgm:t>
    </dgm:pt>
    <dgm:pt modelId="{F0667230-9F8D-40A9-A6E1-E2A01E037645}" type="parTrans" cxnId="{E36530C4-5CF8-4AEF-9818-0C23ECC6C7E2}">
      <dgm:prSet/>
      <dgm:spPr/>
      <dgm:t>
        <a:bodyPr/>
        <a:lstStyle/>
        <a:p>
          <a:endParaRPr lang="es-CO" b="0">
            <a:latin typeface="Arial Narrow" panose="020B0606020202030204" pitchFamily="34" charset="0"/>
          </a:endParaRPr>
        </a:p>
      </dgm:t>
    </dgm:pt>
    <dgm:pt modelId="{2DC30252-CB57-4B50-9E7A-4DBB08D87980}" type="sibTrans" cxnId="{E36530C4-5CF8-4AEF-9818-0C23ECC6C7E2}">
      <dgm:prSet/>
      <dgm:spPr/>
      <dgm:t>
        <a:bodyPr/>
        <a:lstStyle/>
        <a:p>
          <a:endParaRPr lang="es-CO" b="0">
            <a:latin typeface="Arial Narrow" panose="020B0606020202030204" pitchFamily="34" charset="0"/>
          </a:endParaRPr>
        </a:p>
      </dgm:t>
    </dgm:pt>
    <dgm:pt modelId="{FF62ECD9-4CE9-49BE-B693-4E847CD5C343}">
      <dgm:prSet phldrT="[Texto]"/>
      <dgm:spPr/>
      <dgm:t>
        <a:bodyPr/>
        <a:lstStyle/>
        <a:p>
          <a:r>
            <a:rPr lang="es-CO" altLang="es-CO" b="0" dirty="0" smtClean="0">
              <a:solidFill>
                <a:srgbClr val="000000"/>
              </a:solidFill>
              <a:latin typeface="Arial Narrow" panose="020B0606020202030204" pitchFamily="34" charset="0"/>
            </a:rPr>
            <a:t>Ubicado en la región Caribe Colombiano, al norte del Distrito Turístico Cultural e Histórico de Santa Marta, en el departamento del Magdalena, en las estribaciones del flanco noroccidental de la Sierra Nevada de Santa Marta</a:t>
          </a:r>
          <a:endParaRPr lang="es-CO" b="0" dirty="0">
            <a:latin typeface="Arial Narrow" panose="020B0606020202030204" pitchFamily="34" charset="0"/>
          </a:endParaRPr>
        </a:p>
      </dgm:t>
    </dgm:pt>
    <dgm:pt modelId="{C4EB4C01-0474-4FD1-8F1F-6FD58657DB07}" type="parTrans" cxnId="{0053144D-163A-4079-9E7E-2248ED6DEA66}">
      <dgm:prSet/>
      <dgm:spPr/>
      <dgm:t>
        <a:bodyPr/>
        <a:lstStyle/>
        <a:p>
          <a:endParaRPr lang="es-CO" b="0">
            <a:latin typeface="Arial Narrow" panose="020B0606020202030204" pitchFamily="34" charset="0"/>
          </a:endParaRPr>
        </a:p>
      </dgm:t>
    </dgm:pt>
    <dgm:pt modelId="{B400BD52-1A2E-40BD-970A-FE7F0766B7B4}" type="sibTrans" cxnId="{0053144D-163A-4079-9E7E-2248ED6DEA66}">
      <dgm:prSet/>
      <dgm:spPr/>
      <dgm:t>
        <a:bodyPr/>
        <a:lstStyle/>
        <a:p>
          <a:endParaRPr lang="es-CO" b="0">
            <a:latin typeface="Arial Narrow" panose="020B0606020202030204" pitchFamily="34" charset="0"/>
          </a:endParaRPr>
        </a:p>
      </dgm:t>
    </dgm:pt>
    <dgm:pt modelId="{27B4CFB2-1911-4FAA-9144-8CD35C668D9F}">
      <dgm:prSet/>
      <dgm:spPr/>
      <dgm:t>
        <a:bodyPr/>
        <a:lstStyle/>
        <a:p>
          <a:r>
            <a:rPr lang="es-CO" altLang="es-CO" b="0" dirty="0" smtClean="0">
              <a:solidFill>
                <a:srgbClr val="000000"/>
              </a:solidFill>
              <a:latin typeface="Arial Narrow" panose="020B0606020202030204" pitchFamily="34" charset="0"/>
            </a:rPr>
            <a:t>Resolución 0292 del 18 de Agosto de 1969 Por la cual se aprueba el Acuerdo 004 de 24 de abril de 1969, –INDERENA. Se delimitan y reservan dos áreas de tierras de 15.000 ha</a:t>
          </a:r>
        </a:p>
      </dgm:t>
    </dgm:pt>
    <dgm:pt modelId="{91D9F3CA-A545-4F48-9193-EECF6654D211}" type="parTrans" cxnId="{4E62849D-F43A-446F-9CD9-8132875DBDB6}">
      <dgm:prSet/>
      <dgm:spPr/>
      <dgm:t>
        <a:bodyPr/>
        <a:lstStyle/>
        <a:p>
          <a:endParaRPr lang="es-CO" b="0">
            <a:latin typeface="Arial Narrow" panose="020B0606020202030204" pitchFamily="34" charset="0"/>
          </a:endParaRPr>
        </a:p>
      </dgm:t>
    </dgm:pt>
    <dgm:pt modelId="{FF2D1451-907C-4223-8423-B58776594814}" type="sibTrans" cxnId="{4E62849D-F43A-446F-9CD9-8132875DBDB6}">
      <dgm:prSet/>
      <dgm:spPr/>
      <dgm:t>
        <a:bodyPr/>
        <a:lstStyle/>
        <a:p>
          <a:endParaRPr lang="es-CO" b="0">
            <a:latin typeface="Arial Narrow" panose="020B0606020202030204" pitchFamily="34" charset="0"/>
          </a:endParaRPr>
        </a:p>
      </dgm:t>
    </dgm:pt>
    <dgm:pt modelId="{012E851C-B929-418C-AFB5-47C65C8383A2}">
      <dgm:prSet custT="1"/>
      <dgm:spPr/>
      <dgm:t>
        <a:bodyPr/>
        <a:lstStyle/>
        <a:p>
          <a:r>
            <a:rPr lang="es-CO" altLang="es-CO" sz="1400" b="0" dirty="0" smtClean="0">
              <a:solidFill>
                <a:srgbClr val="000000"/>
              </a:solidFill>
              <a:latin typeface="Arial Narrow" panose="020B0606020202030204" pitchFamily="34" charset="0"/>
            </a:rPr>
            <a:t>Las cuatro etnias indígenas (</a:t>
          </a:r>
          <a:r>
            <a:rPr lang="es-CO" altLang="es-CO" sz="1400" b="0" dirty="0" err="1" smtClean="0">
              <a:solidFill>
                <a:srgbClr val="000000"/>
              </a:solidFill>
              <a:latin typeface="Arial Narrow" panose="020B0606020202030204" pitchFamily="34" charset="0"/>
            </a:rPr>
            <a:t>Kankuamo</a:t>
          </a:r>
          <a:r>
            <a:rPr lang="es-CO" altLang="es-CO" sz="1400" b="0" dirty="0" smtClean="0">
              <a:solidFill>
                <a:srgbClr val="000000"/>
              </a:solidFill>
              <a:latin typeface="Arial Narrow" panose="020B0606020202030204" pitchFamily="34" charset="0"/>
            </a:rPr>
            <a:t>, </a:t>
          </a:r>
          <a:r>
            <a:rPr lang="es-CO" altLang="es-CO" sz="1400" b="0" dirty="0" err="1" smtClean="0">
              <a:solidFill>
                <a:srgbClr val="000000"/>
              </a:solidFill>
              <a:latin typeface="Arial Narrow" panose="020B0606020202030204" pitchFamily="34" charset="0"/>
            </a:rPr>
            <a:t>Kogui</a:t>
          </a:r>
          <a:r>
            <a:rPr lang="es-CO" altLang="es-CO" sz="1400" b="0" dirty="0" smtClean="0">
              <a:solidFill>
                <a:srgbClr val="000000"/>
              </a:solidFill>
              <a:latin typeface="Arial Narrow" panose="020B0606020202030204" pitchFamily="34" charset="0"/>
            </a:rPr>
            <a:t>, </a:t>
          </a:r>
          <a:r>
            <a:rPr lang="es-CO" altLang="es-CO" sz="1400" b="0" dirty="0" err="1" smtClean="0">
              <a:solidFill>
                <a:srgbClr val="000000"/>
              </a:solidFill>
              <a:latin typeface="Arial Narrow" panose="020B0606020202030204" pitchFamily="34" charset="0"/>
            </a:rPr>
            <a:t>Wiwa</a:t>
          </a:r>
          <a:r>
            <a:rPr lang="es-CO" altLang="es-CO" sz="1400" b="0" dirty="0" smtClean="0">
              <a:solidFill>
                <a:srgbClr val="000000"/>
              </a:solidFill>
              <a:latin typeface="Arial Narrow" panose="020B0606020202030204" pitchFamily="34" charset="0"/>
            </a:rPr>
            <a:t> y </a:t>
          </a:r>
          <a:r>
            <a:rPr lang="es-CO" altLang="es-CO" sz="1400" b="0" dirty="0" err="1" smtClean="0">
              <a:solidFill>
                <a:srgbClr val="000000"/>
              </a:solidFill>
              <a:latin typeface="Arial Narrow" panose="020B0606020202030204" pitchFamily="34" charset="0"/>
            </a:rPr>
            <a:t>Arhuaco</a:t>
          </a:r>
          <a:r>
            <a:rPr lang="es-CO" altLang="es-CO" sz="1400" b="0" dirty="0" smtClean="0">
              <a:solidFill>
                <a:srgbClr val="000000"/>
              </a:solidFill>
              <a:latin typeface="Arial Narrow" panose="020B0606020202030204" pitchFamily="34" charset="0"/>
            </a:rPr>
            <a:t>).</a:t>
          </a:r>
        </a:p>
      </dgm:t>
    </dgm:pt>
    <dgm:pt modelId="{73CDCCE6-4A74-4715-97E1-1B7D6781C2C2}" type="parTrans" cxnId="{B7CAB139-4DE4-4B26-8E5C-BB10E0FB4802}">
      <dgm:prSet/>
      <dgm:spPr/>
      <dgm:t>
        <a:bodyPr/>
        <a:lstStyle/>
        <a:p>
          <a:endParaRPr lang="es-CO" b="0">
            <a:latin typeface="Arial Narrow" panose="020B0606020202030204" pitchFamily="34" charset="0"/>
          </a:endParaRPr>
        </a:p>
      </dgm:t>
    </dgm:pt>
    <dgm:pt modelId="{0A381377-3E8F-4062-A742-CDA49ECA9222}" type="sibTrans" cxnId="{B7CAB139-4DE4-4B26-8E5C-BB10E0FB4802}">
      <dgm:prSet/>
      <dgm:spPr/>
      <dgm:t>
        <a:bodyPr/>
        <a:lstStyle/>
        <a:p>
          <a:endParaRPr lang="es-CO" b="0">
            <a:latin typeface="Arial Narrow" panose="020B0606020202030204" pitchFamily="34" charset="0"/>
          </a:endParaRPr>
        </a:p>
      </dgm:t>
    </dgm:pt>
    <dgm:pt modelId="{AE9FD8E3-6006-4DA7-B9B8-ADFED32861D6}" type="pres">
      <dgm:prSet presAssocID="{ECE3E02F-BE1F-4FA0-BE6C-BE6C91C79DB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4870FE71-BC8B-42FA-A647-802BD7EDBAC2}" type="pres">
      <dgm:prSet presAssocID="{5F6383C4-4C5E-479D-9B6A-7552200E47B8}" presName="horFlow" presStyleCnt="0"/>
      <dgm:spPr/>
      <dgm:t>
        <a:bodyPr/>
        <a:lstStyle/>
        <a:p>
          <a:endParaRPr lang="es-CO"/>
        </a:p>
      </dgm:t>
    </dgm:pt>
    <dgm:pt modelId="{74FF5832-16A6-4AE7-B5C8-317E2287665C}" type="pres">
      <dgm:prSet presAssocID="{5F6383C4-4C5E-479D-9B6A-7552200E47B8}" presName="bigChev" presStyleLbl="node1" presStyleIdx="0" presStyleCnt="3"/>
      <dgm:spPr/>
      <dgm:t>
        <a:bodyPr/>
        <a:lstStyle/>
        <a:p>
          <a:endParaRPr lang="es-CO"/>
        </a:p>
      </dgm:t>
    </dgm:pt>
    <dgm:pt modelId="{B2ABE9DB-1FBB-4C94-B6E9-4F0E70428ECC}" type="pres">
      <dgm:prSet presAssocID="{8FA3DBA0-9588-4A0C-A047-60E0C5899D1B}" presName="parTrans" presStyleCnt="0"/>
      <dgm:spPr/>
      <dgm:t>
        <a:bodyPr/>
        <a:lstStyle/>
        <a:p>
          <a:endParaRPr lang="es-CO"/>
        </a:p>
      </dgm:t>
    </dgm:pt>
    <dgm:pt modelId="{A6AF6B9C-AEC3-42B6-AB45-3CA24B92846E}" type="pres">
      <dgm:prSet presAssocID="{CDE81BC3-8817-4980-8EBF-5773FAA29682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856CF25-310E-4EE9-ABCD-24CEB460E200}" type="pres">
      <dgm:prSet presAssocID="{5F6383C4-4C5E-479D-9B6A-7552200E47B8}" presName="vSp" presStyleCnt="0"/>
      <dgm:spPr/>
      <dgm:t>
        <a:bodyPr/>
        <a:lstStyle/>
        <a:p>
          <a:endParaRPr lang="es-CO"/>
        </a:p>
      </dgm:t>
    </dgm:pt>
    <dgm:pt modelId="{29687780-04F7-4100-AF33-B80F092E889B}" type="pres">
      <dgm:prSet presAssocID="{63EE9BAA-C390-4482-8B3F-3327499D01EF}" presName="horFlow" presStyleCnt="0"/>
      <dgm:spPr/>
      <dgm:t>
        <a:bodyPr/>
        <a:lstStyle/>
        <a:p>
          <a:endParaRPr lang="es-CO"/>
        </a:p>
      </dgm:t>
    </dgm:pt>
    <dgm:pt modelId="{F9D64438-5DC0-4243-B5B6-05343EC4B565}" type="pres">
      <dgm:prSet presAssocID="{63EE9BAA-C390-4482-8B3F-3327499D01EF}" presName="bigChev" presStyleLbl="node1" presStyleIdx="1" presStyleCnt="3"/>
      <dgm:spPr/>
      <dgm:t>
        <a:bodyPr/>
        <a:lstStyle/>
        <a:p>
          <a:endParaRPr lang="es-CO"/>
        </a:p>
      </dgm:t>
    </dgm:pt>
    <dgm:pt modelId="{43F060EA-1B3E-4843-AAC7-66FE003D0ADC}" type="pres">
      <dgm:prSet presAssocID="{C4EB4C01-0474-4FD1-8F1F-6FD58657DB07}" presName="parTrans" presStyleCnt="0"/>
      <dgm:spPr/>
      <dgm:t>
        <a:bodyPr/>
        <a:lstStyle/>
        <a:p>
          <a:endParaRPr lang="es-CO"/>
        </a:p>
      </dgm:t>
    </dgm:pt>
    <dgm:pt modelId="{9239ADC5-5709-41B9-A656-20CD8ECC9B65}" type="pres">
      <dgm:prSet presAssocID="{FF62ECD9-4CE9-49BE-B693-4E847CD5C343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58A6F54-B4F7-4B7E-8106-1D14CEBDB7D2}" type="pres">
      <dgm:prSet presAssocID="{63EE9BAA-C390-4482-8B3F-3327499D01EF}" presName="vSp" presStyleCnt="0"/>
      <dgm:spPr/>
      <dgm:t>
        <a:bodyPr/>
        <a:lstStyle/>
        <a:p>
          <a:endParaRPr lang="es-CO"/>
        </a:p>
      </dgm:t>
    </dgm:pt>
    <dgm:pt modelId="{37EAF7BA-8DB3-4632-9DE3-3A2E63C03A13}" type="pres">
      <dgm:prSet presAssocID="{27B4CFB2-1911-4FAA-9144-8CD35C668D9F}" presName="horFlow" presStyleCnt="0"/>
      <dgm:spPr/>
    </dgm:pt>
    <dgm:pt modelId="{010DB284-4F8B-47AC-AC43-C0F3DC2722CC}" type="pres">
      <dgm:prSet presAssocID="{27B4CFB2-1911-4FAA-9144-8CD35C668D9F}" presName="bigChev" presStyleLbl="node1" presStyleIdx="2" presStyleCnt="3"/>
      <dgm:spPr/>
      <dgm:t>
        <a:bodyPr/>
        <a:lstStyle/>
        <a:p>
          <a:endParaRPr lang="es-CO"/>
        </a:p>
      </dgm:t>
    </dgm:pt>
    <dgm:pt modelId="{8D8A68A2-869A-4129-8D16-54AB1616C873}" type="pres">
      <dgm:prSet presAssocID="{73CDCCE6-4A74-4715-97E1-1B7D6781C2C2}" presName="parTrans" presStyleCnt="0"/>
      <dgm:spPr/>
    </dgm:pt>
    <dgm:pt modelId="{072515D4-523C-41D4-8F85-3C4B3482A2A0}" type="pres">
      <dgm:prSet presAssocID="{012E851C-B929-418C-AFB5-47C65C8383A2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4B79416-270D-4665-AB99-A5D6F78393D4}" srcId="{ECE3E02F-BE1F-4FA0-BE6C-BE6C91C79DB1}" destId="{5F6383C4-4C5E-479D-9B6A-7552200E47B8}" srcOrd="0" destOrd="0" parTransId="{E978FF0E-79F6-4411-8384-5646649D5D0E}" sibTransId="{A4D9B3EC-3CCC-404D-A233-A1EAB12ED902}"/>
    <dgm:cxn modelId="{4041B335-7818-41EF-A6F7-6A831EC1295B}" type="presOf" srcId="{FF62ECD9-4CE9-49BE-B693-4E847CD5C343}" destId="{9239ADC5-5709-41B9-A656-20CD8ECC9B65}" srcOrd="0" destOrd="0" presId="urn:microsoft.com/office/officeart/2005/8/layout/lProcess3"/>
    <dgm:cxn modelId="{4E62849D-F43A-446F-9CD9-8132875DBDB6}" srcId="{ECE3E02F-BE1F-4FA0-BE6C-BE6C91C79DB1}" destId="{27B4CFB2-1911-4FAA-9144-8CD35C668D9F}" srcOrd="2" destOrd="0" parTransId="{91D9F3CA-A545-4F48-9193-EECF6654D211}" sibTransId="{FF2D1451-907C-4223-8423-B58776594814}"/>
    <dgm:cxn modelId="{32A11A4C-652B-4932-ADB2-002235D6FC22}" srcId="{5F6383C4-4C5E-479D-9B6A-7552200E47B8}" destId="{CDE81BC3-8817-4980-8EBF-5773FAA29682}" srcOrd="0" destOrd="0" parTransId="{8FA3DBA0-9588-4A0C-A047-60E0C5899D1B}" sibTransId="{C50BD47B-1CF0-467F-A354-A5C40AC20F42}"/>
    <dgm:cxn modelId="{3313664B-F686-4817-BC05-C06A6310ADBF}" type="presOf" srcId="{5F6383C4-4C5E-479D-9B6A-7552200E47B8}" destId="{74FF5832-16A6-4AE7-B5C8-317E2287665C}" srcOrd="0" destOrd="0" presId="urn:microsoft.com/office/officeart/2005/8/layout/lProcess3"/>
    <dgm:cxn modelId="{B04AEC34-0B2B-488F-BF9D-846B1CF9218F}" type="presOf" srcId="{CDE81BC3-8817-4980-8EBF-5773FAA29682}" destId="{A6AF6B9C-AEC3-42B6-AB45-3CA24B92846E}" srcOrd="0" destOrd="0" presId="urn:microsoft.com/office/officeart/2005/8/layout/lProcess3"/>
    <dgm:cxn modelId="{E36530C4-5CF8-4AEF-9818-0C23ECC6C7E2}" srcId="{ECE3E02F-BE1F-4FA0-BE6C-BE6C91C79DB1}" destId="{63EE9BAA-C390-4482-8B3F-3327499D01EF}" srcOrd="1" destOrd="0" parTransId="{F0667230-9F8D-40A9-A6E1-E2A01E037645}" sibTransId="{2DC30252-CB57-4B50-9E7A-4DBB08D87980}"/>
    <dgm:cxn modelId="{286011CE-CE9F-4F6C-9B70-225D6289EF57}" type="presOf" srcId="{ECE3E02F-BE1F-4FA0-BE6C-BE6C91C79DB1}" destId="{AE9FD8E3-6006-4DA7-B9B8-ADFED32861D6}" srcOrd="0" destOrd="0" presId="urn:microsoft.com/office/officeart/2005/8/layout/lProcess3"/>
    <dgm:cxn modelId="{0053144D-163A-4079-9E7E-2248ED6DEA66}" srcId="{63EE9BAA-C390-4482-8B3F-3327499D01EF}" destId="{FF62ECD9-4CE9-49BE-B693-4E847CD5C343}" srcOrd="0" destOrd="0" parTransId="{C4EB4C01-0474-4FD1-8F1F-6FD58657DB07}" sibTransId="{B400BD52-1A2E-40BD-970A-FE7F0766B7B4}"/>
    <dgm:cxn modelId="{83B5891C-BCB1-45BE-BEE5-E53DBFF30509}" type="presOf" srcId="{27B4CFB2-1911-4FAA-9144-8CD35C668D9F}" destId="{010DB284-4F8B-47AC-AC43-C0F3DC2722CC}" srcOrd="0" destOrd="0" presId="urn:microsoft.com/office/officeart/2005/8/layout/lProcess3"/>
    <dgm:cxn modelId="{6F06BF22-F4A7-4DBD-9733-4097BEC219F0}" type="presOf" srcId="{63EE9BAA-C390-4482-8B3F-3327499D01EF}" destId="{F9D64438-5DC0-4243-B5B6-05343EC4B565}" srcOrd="0" destOrd="0" presId="urn:microsoft.com/office/officeart/2005/8/layout/lProcess3"/>
    <dgm:cxn modelId="{B7CAB139-4DE4-4B26-8E5C-BB10E0FB4802}" srcId="{27B4CFB2-1911-4FAA-9144-8CD35C668D9F}" destId="{012E851C-B929-418C-AFB5-47C65C8383A2}" srcOrd="0" destOrd="0" parTransId="{73CDCCE6-4A74-4715-97E1-1B7D6781C2C2}" sibTransId="{0A381377-3E8F-4062-A742-CDA49ECA9222}"/>
    <dgm:cxn modelId="{D82EE716-59C4-481F-A9AA-9912241E86B7}" type="presOf" srcId="{012E851C-B929-418C-AFB5-47C65C8383A2}" destId="{072515D4-523C-41D4-8F85-3C4B3482A2A0}" srcOrd="0" destOrd="0" presId="urn:microsoft.com/office/officeart/2005/8/layout/lProcess3"/>
    <dgm:cxn modelId="{CE736A6A-6136-460F-9139-3592EE8C50E4}" type="presParOf" srcId="{AE9FD8E3-6006-4DA7-B9B8-ADFED32861D6}" destId="{4870FE71-BC8B-42FA-A647-802BD7EDBAC2}" srcOrd="0" destOrd="0" presId="urn:microsoft.com/office/officeart/2005/8/layout/lProcess3"/>
    <dgm:cxn modelId="{0116695C-D734-4487-BE49-976DD5A166E2}" type="presParOf" srcId="{4870FE71-BC8B-42FA-A647-802BD7EDBAC2}" destId="{74FF5832-16A6-4AE7-B5C8-317E2287665C}" srcOrd="0" destOrd="0" presId="urn:microsoft.com/office/officeart/2005/8/layout/lProcess3"/>
    <dgm:cxn modelId="{89192D4E-8D68-458F-8B4D-C03649E03AB9}" type="presParOf" srcId="{4870FE71-BC8B-42FA-A647-802BD7EDBAC2}" destId="{B2ABE9DB-1FBB-4C94-B6E9-4F0E70428ECC}" srcOrd="1" destOrd="0" presId="urn:microsoft.com/office/officeart/2005/8/layout/lProcess3"/>
    <dgm:cxn modelId="{9C7DCF09-27E7-456F-8788-ED39B3351191}" type="presParOf" srcId="{4870FE71-BC8B-42FA-A647-802BD7EDBAC2}" destId="{A6AF6B9C-AEC3-42B6-AB45-3CA24B92846E}" srcOrd="2" destOrd="0" presId="urn:microsoft.com/office/officeart/2005/8/layout/lProcess3"/>
    <dgm:cxn modelId="{220A2A9A-099F-4789-B456-5E7C6BEE81E5}" type="presParOf" srcId="{AE9FD8E3-6006-4DA7-B9B8-ADFED32861D6}" destId="{1856CF25-310E-4EE9-ABCD-24CEB460E200}" srcOrd="1" destOrd="0" presId="urn:microsoft.com/office/officeart/2005/8/layout/lProcess3"/>
    <dgm:cxn modelId="{9E7C1FB1-9F99-48EE-A651-38739C4D0A30}" type="presParOf" srcId="{AE9FD8E3-6006-4DA7-B9B8-ADFED32861D6}" destId="{29687780-04F7-4100-AF33-B80F092E889B}" srcOrd="2" destOrd="0" presId="urn:microsoft.com/office/officeart/2005/8/layout/lProcess3"/>
    <dgm:cxn modelId="{540EB3CF-BC56-405C-8C6B-1D7E6D1D04A1}" type="presParOf" srcId="{29687780-04F7-4100-AF33-B80F092E889B}" destId="{F9D64438-5DC0-4243-B5B6-05343EC4B565}" srcOrd="0" destOrd="0" presId="urn:microsoft.com/office/officeart/2005/8/layout/lProcess3"/>
    <dgm:cxn modelId="{C4AE406B-C799-4003-B93E-2E090BCFBE38}" type="presParOf" srcId="{29687780-04F7-4100-AF33-B80F092E889B}" destId="{43F060EA-1B3E-4843-AAC7-66FE003D0ADC}" srcOrd="1" destOrd="0" presId="urn:microsoft.com/office/officeart/2005/8/layout/lProcess3"/>
    <dgm:cxn modelId="{D7B8781E-4C49-4A32-AA0A-0A301CA1DC47}" type="presParOf" srcId="{29687780-04F7-4100-AF33-B80F092E889B}" destId="{9239ADC5-5709-41B9-A656-20CD8ECC9B65}" srcOrd="2" destOrd="0" presId="urn:microsoft.com/office/officeart/2005/8/layout/lProcess3"/>
    <dgm:cxn modelId="{FFD17EB1-7486-4641-94F7-97B1B3783FCB}" type="presParOf" srcId="{AE9FD8E3-6006-4DA7-B9B8-ADFED32861D6}" destId="{A58A6F54-B4F7-4B7E-8106-1D14CEBDB7D2}" srcOrd="3" destOrd="0" presId="urn:microsoft.com/office/officeart/2005/8/layout/lProcess3"/>
    <dgm:cxn modelId="{F5611C94-034A-43DF-A959-FC8DD37F1825}" type="presParOf" srcId="{AE9FD8E3-6006-4DA7-B9B8-ADFED32861D6}" destId="{37EAF7BA-8DB3-4632-9DE3-3A2E63C03A13}" srcOrd="4" destOrd="0" presId="urn:microsoft.com/office/officeart/2005/8/layout/lProcess3"/>
    <dgm:cxn modelId="{F729ABFC-BFDA-41A9-B1D6-883C214BF4B0}" type="presParOf" srcId="{37EAF7BA-8DB3-4632-9DE3-3A2E63C03A13}" destId="{010DB284-4F8B-47AC-AC43-C0F3DC2722CC}" srcOrd="0" destOrd="0" presId="urn:microsoft.com/office/officeart/2005/8/layout/lProcess3"/>
    <dgm:cxn modelId="{83CE4445-AA14-417E-A2B6-46B315F1CBBF}" type="presParOf" srcId="{37EAF7BA-8DB3-4632-9DE3-3A2E63C03A13}" destId="{8D8A68A2-869A-4129-8D16-54AB1616C873}" srcOrd="1" destOrd="0" presId="urn:microsoft.com/office/officeart/2005/8/layout/lProcess3"/>
    <dgm:cxn modelId="{7C8C8B37-3CD7-4401-A68A-54845619C939}" type="presParOf" srcId="{37EAF7BA-8DB3-4632-9DE3-3A2E63C03A13}" destId="{072515D4-523C-41D4-8F85-3C4B3482A2A0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B36A65C-5B1E-411F-A22C-8ECF7D0EEC91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9A4F56C1-723A-4A00-977F-2C50CE971B97}">
      <dgm:prSet phldrT="[Texto]" custT="1"/>
      <dgm:spPr/>
      <dgm:t>
        <a:bodyPr/>
        <a:lstStyle/>
        <a:p>
          <a:r>
            <a:rPr lang="es-CO" altLang="es-CO" sz="1400" b="1" dirty="0" smtClean="0">
              <a:latin typeface="Arial Narrow" panose="020B0606020202030204" pitchFamily="34" charset="0"/>
            </a:rPr>
            <a:t>CONSTRUCCION CONJUNTA DEL PLAN DE MANEJO DE LOS PARQUES NACIONALES SIERRA NEVADA DE SANTA MARTA Y  TAYRONA CON LOS PUEBLOS INDIGENAS DE LA SIERRA</a:t>
          </a:r>
          <a:endParaRPr lang="es-CO" sz="1400" b="1" dirty="0">
            <a:latin typeface="Arial Narrow" panose="020B0606020202030204" pitchFamily="34" charset="0"/>
          </a:endParaRPr>
        </a:p>
      </dgm:t>
    </dgm:pt>
    <dgm:pt modelId="{3B8C82DE-DDD2-4110-B594-0BC9CF0A7450}" type="parTrans" cxnId="{E972524C-FE29-47AD-A22B-30E43A9FAE19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C1B009F8-708E-4B61-B5FE-D1DA3BA6B418}" type="sibTrans" cxnId="{E972524C-FE29-47AD-A22B-30E43A9FAE19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1AA3F888-3FE6-49B8-AD8E-EF87160D86F6}" type="pres">
      <dgm:prSet presAssocID="{9B36A65C-5B1E-411F-A22C-8ECF7D0EEC9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B684E3E2-1DCD-410B-AD3C-F6CD976FC752}" type="pres">
      <dgm:prSet presAssocID="{9A4F56C1-723A-4A00-977F-2C50CE971B97}" presName="hierRoot1" presStyleCnt="0">
        <dgm:presLayoutVars>
          <dgm:hierBranch val="init"/>
        </dgm:presLayoutVars>
      </dgm:prSet>
      <dgm:spPr/>
    </dgm:pt>
    <dgm:pt modelId="{D23F0FD2-174E-4041-A909-F3F8D5C536E1}" type="pres">
      <dgm:prSet presAssocID="{9A4F56C1-723A-4A00-977F-2C50CE971B97}" presName="rootComposite1" presStyleCnt="0"/>
      <dgm:spPr/>
    </dgm:pt>
    <dgm:pt modelId="{E0C29C9E-8C08-4587-A9B3-404AC1881D26}" type="pres">
      <dgm:prSet presAssocID="{9A4F56C1-723A-4A00-977F-2C50CE971B97}" presName="rootText1" presStyleLbl="node0" presStyleIdx="0" presStyleCnt="1" custScaleX="440430" custScaleY="138946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CFB03682-8C27-4B67-B731-A1FEEB76A8DD}" type="pres">
      <dgm:prSet presAssocID="{9A4F56C1-723A-4A00-977F-2C50CE971B97}" presName="rootConnector1" presStyleLbl="node1" presStyleIdx="0" presStyleCnt="0"/>
      <dgm:spPr/>
      <dgm:t>
        <a:bodyPr/>
        <a:lstStyle/>
        <a:p>
          <a:endParaRPr lang="es-CO"/>
        </a:p>
      </dgm:t>
    </dgm:pt>
    <dgm:pt modelId="{A9CEADFE-3657-4394-8A22-9A40790DDCA5}" type="pres">
      <dgm:prSet presAssocID="{9A4F56C1-723A-4A00-977F-2C50CE971B97}" presName="hierChild2" presStyleCnt="0"/>
      <dgm:spPr/>
    </dgm:pt>
    <dgm:pt modelId="{32902A0B-C828-44EA-B38A-FADFE774B4B2}" type="pres">
      <dgm:prSet presAssocID="{9A4F56C1-723A-4A00-977F-2C50CE971B97}" presName="hierChild3" presStyleCnt="0"/>
      <dgm:spPr/>
    </dgm:pt>
  </dgm:ptLst>
  <dgm:cxnLst>
    <dgm:cxn modelId="{3A2BB978-0309-4497-B0EA-8CC5737FD729}" type="presOf" srcId="{9A4F56C1-723A-4A00-977F-2C50CE971B97}" destId="{E0C29C9E-8C08-4587-A9B3-404AC1881D26}" srcOrd="0" destOrd="0" presId="urn:microsoft.com/office/officeart/2005/8/layout/orgChart1"/>
    <dgm:cxn modelId="{E972524C-FE29-47AD-A22B-30E43A9FAE19}" srcId="{9B36A65C-5B1E-411F-A22C-8ECF7D0EEC91}" destId="{9A4F56C1-723A-4A00-977F-2C50CE971B97}" srcOrd="0" destOrd="0" parTransId="{3B8C82DE-DDD2-4110-B594-0BC9CF0A7450}" sibTransId="{C1B009F8-708E-4B61-B5FE-D1DA3BA6B418}"/>
    <dgm:cxn modelId="{81BA6B4F-0DE3-4232-9A77-2C554A5FF71E}" type="presOf" srcId="{9B36A65C-5B1E-411F-A22C-8ECF7D0EEC91}" destId="{1AA3F888-3FE6-49B8-AD8E-EF87160D86F6}" srcOrd="0" destOrd="0" presId="urn:microsoft.com/office/officeart/2005/8/layout/orgChart1"/>
    <dgm:cxn modelId="{A1BFF710-1D12-46B5-9A93-3094E5FF35E2}" type="presOf" srcId="{9A4F56C1-723A-4A00-977F-2C50CE971B97}" destId="{CFB03682-8C27-4B67-B731-A1FEEB76A8DD}" srcOrd="1" destOrd="0" presId="urn:microsoft.com/office/officeart/2005/8/layout/orgChart1"/>
    <dgm:cxn modelId="{DDC82C06-33DB-474A-86E1-2F8C353B9773}" type="presParOf" srcId="{1AA3F888-3FE6-49B8-AD8E-EF87160D86F6}" destId="{B684E3E2-1DCD-410B-AD3C-F6CD976FC752}" srcOrd="0" destOrd="0" presId="urn:microsoft.com/office/officeart/2005/8/layout/orgChart1"/>
    <dgm:cxn modelId="{FDD7B766-A02A-4DB6-B074-EDCA591E624C}" type="presParOf" srcId="{B684E3E2-1DCD-410B-AD3C-F6CD976FC752}" destId="{D23F0FD2-174E-4041-A909-F3F8D5C536E1}" srcOrd="0" destOrd="0" presId="urn:microsoft.com/office/officeart/2005/8/layout/orgChart1"/>
    <dgm:cxn modelId="{9578553C-6901-4E6A-AB9B-9E91D2E14878}" type="presParOf" srcId="{D23F0FD2-174E-4041-A909-F3F8D5C536E1}" destId="{E0C29C9E-8C08-4587-A9B3-404AC1881D26}" srcOrd="0" destOrd="0" presId="urn:microsoft.com/office/officeart/2005/8/layout/orgChart1"/>
    <dgm:cxn modelId="{00B1D83B-BAAC-4139-9DE3-78162298B540}" type="presParOf" srcId="{D23F0FD2-174E-4041-A909-F3F8D5C536E1}" destId="{CFB03682-8C27-4B67-B731-A1FEEB76A8DD}" srcOrd="1" destOrd="0" presId="urn:microsoft.com/office/officeart/2005/8/layout/orgChart1"/>
    <dgm:cxn modelId="{CC4CDA10-DC15-4EA3-BDE1-6BDDC2C79905}" type="presParOf" srcId="{B684E3E2-1DCD-410B-AD3C-F6CD976FC752}" destId="{A9CEADFE-3657-4394-8A22-9A40790DDCA5}" srcOrd="1" destOrd="0" presId="urn:microsoft.com/office/officeart/2005/8/layout/orgChart1"/>
    <dgm:cxn modelId="{9DE90114-452F-4DD0-BE7B-5DEFB29F0105}" type="presParOf" srcId="{B684E3E2-1DCD-410B-AD3C-F6CD976FC752}" destId="{32902A0B-C828-44EA-B38A-FADFE774B4B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1C4B3D6-F03D-4283-81DE-C012F57C5D26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D24C86CD-F571-4E6B-861F-F0F0D3F9000D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Resultados de la consulta previa en el Parque Nacional Natural </a:t>
          </a:r>
          <a:r>
            <a:rPr lang="es-CO" dirty="0" err="1" smtClean="0">
              <a:latin typeface="Arial Narrow" panose="020B0606020202030204" pitchFamily="34" charset="0"/>
            </a:rPr>
            <a:t>Tayrona</a:t>
          </a:r>
          <a:r>
            <a:rPr lang="es-CO" dirty="0" smtClean="0">
              <a:latin typeface="Arial Narrow" panose="020B0606020202030204" pitchFamily="34" charset="0"/>
            </a:rPr>
            <a:t>: construcción conjunta del Plan de Manejo</a:t>
          </a:r>
          <a:endParaRPr lang="es-CO" dirty="0">
            <a:latin typeface="Arial Narrow" panose="020B0606020202030204" pitchFamily="34" charset="0"/>
          </a:endParaRPr>
        </a:p>
      </dgm:t>
    </dgm:pt>
    <dgm:pt modelId="{2E4A7FEE-8BD9-4156-B981-85E3D4A22AE1}" type="parTrans" cxnId="{AC787BFB-6A23-4FBB-AF2D-53FCD49C565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875B8795-0DE3-4E55-AEB1-C1ABEAB4E27C}" type="sibTrans" cxnId="{AC787BFB-6A23-4FBB-AF2D-53FCD49C565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21433A88-C615-4FC0-B986-A5EB503C51D6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Convenio de Asociación No. 005 del 16 de Octubre de 2015 entre PNNC - Resguardo </a:t>
          </a:r>
          <a:r>
            <a:rPr lang="es-CO" dirty="0" err="1" smtClean="0">
              <a:latin typeface="Arial Narrow" panose="020B0606020202030204" pitchFamily="34" charset="0"/>
            </a:rPr>
            <a:t>Kogui</a:t>
          </a:r>
          <a:r>
            <a:rPr lang="es-CO" dirty="0" smtClean="0">
              <a:latin typeface="Arial Narrow" panose="020B0606020202030204" pitchFamily="34" charset="0"/>
            </a:rPr>
            <a:t>-Malayo-</a:t>
          </a:r>
          <a:r>
            <a:rPr lang="es-CO" dirty="0" err="1" smtClean="0">
              <a:latin typeface="Arial Narrow" panose="020B0606020202030204" pitchFamily="34" charset="0"/>
            </a:rPr>
            <a:t>Arhuaco</a:t>
          </a:r>
          <a:r>
            <a:rPr lang="es-CO" dirty="0" smtClean="0">
              <a:latin typeface="Arial Narrow" panose="020B0606020202030204" pitchFamily="34" charset="0"/>
            </a:rPr>
            <a:t> </a:t>
          </a:r>
          <a:endParaRPr lang="es-CO" dirty="0">
            <a:latin typeface="Arial Narrow" panose="020B0606020202030204" pitchFamily="34" charset="0"/>
          </a:endParaRPr>
        </a:p>
      </dgm:t>
    </dgm:pt>
    <dgm:pt modelId="{08543280-A8E5-4AC9-84F2-EC7C1A57B4F2}" type="parTrans" cxnId="{53418709-65FE-4AC6-8A69-E97648F0903A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7FCFF46-5DC6-43ED-90A5-C0A87CA268B1}" type="sibTrans" cxnId="{53418709-65FE-4AC6-8A69-E97648F0903A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8C4B38D9-608B-4C6B-A9E8-16B1B7299DA6}" type="pres">
      <dgm:prSet presAssocID="{31C4B3D6-F03D-4283-81DE-C012F57C5D26}" presName="Name0" presStyleCnt="0">
        <dgm:presLayoutVars>
          <dgm:dir/>
          <dgm:animLvl val="lvl"/>
          <dgm:resizeHandles val="exact"/>
        </dgm:presLayoutVars>
      </dgm:prSet>
      <dgm:spPr/>
    </dgm:pt>
    <dgm:pt modelId="{4513103E-3516-4FEF-AFEB-12370C75607D}" type="pres">
      <dgm:prSet presAssocID="{D24C86CD-F571-4E6B-861F-F0F0D3F9000D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0505342-32BC-4AC2-B64D-856E78EDBDBD}" type="pres">
      <dgm:prSet presAssocID="{875B8795-0DE3-4E55-AEB1-C1ABEAB4E27C}" presName="parTxOnlySpace" presStyleCnt="0"/>
      <dgm:spPr/>
    </dgm:pt>
    <dgm:pt modelId="{6C23C24F-67AB-4FEA-AFD8-DB571DC4C9D8}" type="pres">
      <dgm:prSet presAssocID="{21433A88-C615-4FC0-B986-A5EB503C51D6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CEEFAA4-33C4-4625-9D72-947A3F22A772}" type="presOf" srcId="{D24C86CD-F571-4E6B-861F-F0F0D3F9000D}" destId="{4513103E-3516-4FEF-AFEB-12370C75607D}" srcOrd="0" destOrd="0" presId="urn:microsoft.com/office/officeart/2005/8/layout/chevron1"/>
    <dgm:cxn modelId="{AC787BFB-6A23-4FBB-AF2D-53FCD49C565D}" srcId="{31C4B3D6-F03D-4283-81DE-C012F57C5D26}" destId="{D24C86CD-F571-4E6B-861F-F0F0D3F9000D}" srcOrd="0" destOrd="0" parTransId="{2E4A7FEE-8BD9-4156-B981-85E3D4A22AE1}" sibTransId="{875B8795-0DE3-4E55-AEB1-C1ABEAB4E27C}"/>
    <dgm:cxn modelId="{9D391FD1-EF0F-4470-B48C-668488A15CE3}" type="presOf" srcId="{21433A88-C615-4FC0-B986-A5EB503C51D6}" destId="{6C23C24F-67AB-4FEA-AFD8-DB571DC4C9D8}" srcOrd="0" destOrd="0" presId="urn:microsoft.com/office/officeart/2005/8/layout/chevron1"/>
    <dgm:cxn modelId="{41BFE5F4-B75F-456D-8CAB-8A28C0AF5773}" type="presOf" srcId="{31C4B3D6-F03D-4283-81DE-C012F57C5D26}" destId="{8C4B38D9-608B-4C6B-A9E8-16B1B7299DA6}" srcOrd="0" destOrd="0" presId="urn:microsoft.com/office/officeart/2005/8/layout/chevron1"/>
    <dgm:cxn modelId="{53418709-65FE-4AC6-8A69-E97648F0903A}" srcId="{31C4B3D6-F03D-4283-81DE-C012F57C5D26}" destId="{21433A88-C615-4FC0-B986-A5EB503C51D6}" srcOrd="1" destOrd="0" parTransId="{08543280-A8E5-4AC9-84F2-EC7C1A57B4F2}" sibTransId="{B7FCFF46-5DC6-43ED-90A5-C0A87CA268B1}"/>
    <dgm:cxn modelId="{F8BE0857-4955-4FCC-B49B-E71EC09B3911}" type="presParOf" srcId="{8C4B38D9-608B-4C6B-A9E8-16B1B7299DA6}" destId="{4513103E-3516-4FEF-AFEB-12370C75607D}" srcOrd="0" destOrd="0" presId="urn:microsoft.com/office/officeart/2005/8/layout/chevron1"/>
    <dgm:cxn modelId="{FB6157A3-90A9-4885-9155-DC13AA77BC23}" type="presParOf" srcId="{8C4B38D9-608B-4C6B-A9E8-16B1B7299DA6}" destId="{60505342-32BC-4AC2-B64D-856E78EDBDBD}" srcOrd="1" destOrd="0" presId="urn:microsoft.com/office/officeart/2005/8/layout/chevron1"/>
    <dgm:cxn modelId="{2FEC7D0E-76CC-4141-B258-5CC70959BACF}" type="presParOf" srcId="{8C4B38D9-608B-4C6B-A9E8-16B1B7299DA6}" destId="{6C23C24F-67AB-4FEA-AFD8-DB571DC4C9D8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A8EFAB-3B5A-4FD5-AB04-F74AB8022BAC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F9335504-F2C6-4157-ADA0-4FA99647FB97}">
      <dgm:prSet phldrT="[Texto]" custT="1"/>
      <dgm:spPr/>
      <dgm:t>
        <a:bodyPr/>
        <a:lstStyle/>
        <a:p>
          <a:r>
            <a:rPr lang="es-CO" sz="1800" b="1" dirty="0" smtClean="0">
              <a:latin typeface="Arial Narrow" panose="020B0606020202030204" pitchFamily="34" charset="0"/>
            </a:rPr>
            <a:t>Política de Participación Social</a:t>
          </a:r>
          <a:endParaRPr lang="es-CO" sz="1800" b="1" dirty="0">
            <a:latin typeface="Arial Narrow" panose="020B0606020202030204" pitchFamily="34" charset="0"/>
          </a:endParaRPr>
        </a:p>
      </dgm:t>
    </dgm:pt>
    <dgm:pt modelId="{9321FE2C-E5C9-440D-9660-27B3436E39E9}" type="parTrans" cxnId="{93278E8C-09D1-40A3-BC42-79B3A26759B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D3E0D03-C53A-436E-9FDA-625A396927E9}" type="sibTrans" cxnId="{93278E8C-09D1-40A3-BC42-79B3A26759B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4B89D71-85F7-47C8-BAE0-5B303C1A22BB}">
      <dgm:prSet phldrT="[Texto]" custT="1"/>
      <dgm:spPr/>
      <dgm:t>
        <a:bodyPr/>
        <a:lstStyle/>
        <a:p>
          <a:r>
            <a:rPr lang="es-CO" sz="1800" b="1" dirty="0" smtClean="0">
              <a:latin typeface="Arial Narrow" panose="020B0606020202030204" pitchFamily="34" charset="0"/>
            </a:rPr>
            <a:t>Estrategias especiales de manejo</a:t>
          </a:r>
          <a:endParaRPr lang="es-CO" sz="1800" b="1" dirty="0">
            <a:latin typeface="Arial Narrow" panose="020B0606020202030204" pitchFamily="34" charset="0"/>
          </a:endParaRPr>
        </a:p>
      </dgm:t>
    </dgm:pt>
    <dgm:pt modelId="{2C0B7F7B-3421-4BCB-B415-7D6E9F7FB6F7}" type="parTrans" cxnId="{57CCFF2C-02FD-471D-96DD-816C5D1F188C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47EEA4A8-CA1A-41C6-8676-B4ABAA192BE6}" type="sibTrans" cxnId="{57CCFF2C-02FD-471D-96DD-816C5D1F188C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F446EAC8-430A-4C7F-8992-72599188BC09}" type="pres">
      <dgm:prSet presAssocID="{12A8EFAB-3B5A-4FD5-AB04-F74AB8022BA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C50E8ADB-57AF-46D2-BE1F-3958AEC8ADF9}" type="pres">
      <dgm:prSet presAssocID="{F9335504-F2C6-4157-ADA0-4FA99647FB97}" presName="Accent1" presStyleCnt="0"/>
      <dgm:spPr/>
    </dgm:pt>
    <dgm:pt modelId="{BE4FAB75-4EC2-4FF0-9BB2-0991E6E920BD}" type="pres">
      <dgm:prSet presAssocID="{F9335504-F2C6-4157-ADA0-4FA99647FB97}" presName="Accent" presStyleLbl="node1" presStyleIdx="0" presStyleCnt="2"/>
      <dgm:spPr/>
    </dgm:pt>
    <dgm:pt modelId="{C5C8128D-E269-49C4-A4E7-2D9B7CE6986C}" type="pres">
      <dgm:prSet presAssocID="{F9335504-F2C6-4157-ADA0-4FA99647FB97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41F8C34-9A24-4251-B436-BFF30F52E06E}" type="pres">
      <dgm:prSet presAssocID="{54B89D71-85F7-47C8-BAE0-5B303C1A22BB}" presName="Accent2" presStyleCnt="0"/>
      <dgm:spPr/>
    </dgm:pt>
    <dgm:pt modelId="{029EFCBC-CF03-4384-BAEA-A3AF98885060}" type="pres">
      <dgm:prSet presAssocID="{54B89D71-85F7-47C8-BAE0-5B303C1A22BB}" presName="Accent" presStyleLbl="node1" presStyleIdx="1" presStyleCnt="2"/>
      <dgm:spPr/>
    </dgm:pt>
    <dgm:pt modelId="{6DAD1A27-55AF-45B8-8401-3D0AC9C84524}" type="pres">
      <dgm:prSet presAssocID="{54B89D71-85F7-47C8-BAE0-5B303C1A22BB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826865B7-B8DE-4437-9BC2-242FD41E14A4}" type="presOf" srcId="{12A8EFAB-3B5A-4FD5-AB04-F74AB8022BAC}" destId="{F446EAC8-430A-4C7F-8992-72599188BC09}" srcOrd="0" destOrd="0" presId="urn:microsoft.com/office/officeart/2009/layout/CircleArrowProcess"/>
    <dgm:cxn modelId="{93278E8C-09D1-40A3-BC42-79B3A26759B6}" srcId="{12A8EFAB-3B5A-4FD5-AB04-F74AB8022BAC}" destId="{F9335504-F2C6-4157-ADA0-4FA99647FB97}" srcOrd="0" destOrd="0" parTransId="{9321FE2C-E5C9-440D-9660-27B3436E39E9}" sibTransId="{BD3E0D03-C53A-436E-9FDA-625A396927E9}"/>
    <dgm:cxn modelId="{29E4C6B9-A319-4E99-8635-CD1BD147FCB6}" type="presOf" srcId="{F9335504-F2C6-4157-ADA0-4FA99647FB97}" destId="{C5C8128D-E269-49C4-A4E7-2D9B7CE6986C}" srcOrd="0" destOrd="0" presId="urn:microsoft.com/office/officeart/2009/layout/CircleArrowProcess"/>
    <dgm:cxn modelId="{57CCFF2C-02FD-471D-96DD-816C5D1F188C}" srcId="{12A8EFAB-3B5A-4FD5-AB04-F74AB8022BAC}" destId="{54B89D71-85F7-47C8-BAE0-5B303C1A22BB}" srcOrd="1" destOrd="0" parTransId="{2C0B7F7B-3421-4BCB-B415-7D6E9F7FB6F7}" sibTransId="{47EEA4A8-CA1A-41C6-8676-B4ABAA192BE6}"/>
    <dgm:cxn modelId="{4BD0610F-61B6-452C-8D12-0ADB7ED42CDA}" type="presOf" srcId="{54B89D71-85F7-47C8-BAE0-5B303C1A22BB}" destId="{6DAD1A27-55AF-45B8-8401-3D0AC9C84524}" srcOrd="0" destOrd="0" presId="urn:microsoft.com/office/officeart/2009/layout/CircleArrowProcess"/>
    <dgm:cxn modelId="{E4A9C7C0-7CD8-4F51-BFA9-325D091EE1B7}" type="presParOf" srcId="{F446EAC8-430A-4C7F-8992-72599188BC09}" destId="{C50E8ADB-57AF-46D2-BE1F-3958AEC8ADF9}" srcOrd="0" destOrd="0" presId="urn:microsoft.com/office/officeart/2009/layout/CircleArrowProcess"/>
    <dgm:cxn modelId="{F19FB6EC-56BE-4BE3-B281-6432C6414CFD}" type="presParOf" srcId="{C50E8ADB-57AF-46D2-BE1F-3958AEC8ADF9}" destId="{BE4FAB75-4EC2-4FF0-9BB2-0991E6E920BD}" srcOrd="0" destOrd="0" presId="urn:microsoft.com/office/officeart/2009/layout/CircleArrowProcess"/>
    <dgm:cxn modelId="{315BF1DA-FB9E-4333-B49D-7DD73879B40E}" type="presParOf" srcId="{F446EAC8-430A-4C7F-8992-72599188BC09}" destId="{C5C8128D-E269-49C4-A4E7-2D9B7CE6986C}" srcOrd="1" destOrd="0" presId="urn:microsoft.com/office/officeart/2009/layout/CircleArrowProcess"/>
    <dgm:cxn modelId="{DA3032E2-ED59-4251-A2A1-C2F7EFB03D1E}" type="presParOf" srcId="{F446EAC8-430A-4C7F-8992-72599188BC09}" destId="{141F8C34-9A24-4251-B436-BFF30F52E06E}" srcOrd="2" destOrd="0" presId="urn:microsoft.com/office/officeart/2009/layout/CircleArrowProcess"/>
    <dgm:cxn modelId="{6A6A4F9C-F8A5-4B0A-916C-A6B0CFDA82D4}" type="presParOf" srcId="{141F8C34-9A24-4251-B436-BFF30F52E06E}" destId="{029EFCBC-CF03-4384-BAEA-A3AF98885060}" srcOrd="0" destOrd="0" presId="urn:microsoft.com/office/officeart/2009/layout/CircleArrowProcess"/>
    <dgm:cxn modelId="{F633D86E-143C-4E90-B43A-19C897CF2133}" type="presParOf" srcId="{F446EAC8-430A-4C7F-8992-72599188BC09}" destId="{6DAD1A27-55AF-45B8-8401-3D0AC9C84524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1DD8F1C-B371-4FF2-B5A0-A51AE9A8E837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A037BDA0-F40D-427D-B173-0D1AA392F6AD}">
      <dgm:prSet phldrT="[Texto]" custT="1"/>
      <dgm:spPr/>
      <dgm:t>
        <a:bodyPr/>
        <a:lstStyle/>
        <a:p>
          <a:r>
            <a:rPr lang="es-CO" altLang="es-CO" sz="1200" dirty="0" smtClean="0">
              <a:latin typeface="Arial Narrow" panose="020B0606020202030204" pitchFamily="34" charset="0"/>
            </a:rPr>
            <a:t>OBJETO: Aunar esfuerzos, humanos, técnicos y logísticos que permitan avanzar en el proceso de construcción conjunta de los instrumentos de planeación de los Parques Nacionales Naturales </a:t>
          </a:r>
          <a:r>
            <a:rPr lang="es-CO" altLang="es-CO" sz="1200" dirty="0" err="1" smtClean="0">
              <a:latin typeface="Arial Narrow" panose="020B0606020202030204" pitchFamily="34" charset="0"/>
            </a:rPr>
            <a:t>Tayrona</a:t>
          </a:r>
          <a:r>
            <a:rPr lang="es-CO" altLang="es-CO" sz="1200" dirty="0" smtClean="0">
              <a:latin typeface="Arial Narrow" panose="020B0606020202030204" pitchFamily="34" charset="0"/>
            </a:rPr>
            <a:t> y Sierra Nevada de Santa Marta de manera coordinada con los pueblos indígenas de la Sierra Nevada de Santa Marta.</a:t>
          </a:r>
          <a:endParaRPr lang="es-CO" sz="1200" dirty="0">
            <a:latin typeface="Arial Narrow" panose="020B0606020202030204" pitchFamily="34" charset="0"/>
          </a:endParaRPr>
        </a:p>
      </dgm:t>
    </dgm:pt>
    <dgm:pt modelId="{2BF551D3-A1FD-4331-8CFB-FB182270E7AE}" type="parTrans" cxnId="{D0DED0EA-5781-4FD4-A126-9DFF47A4411A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EC2AB6FE-63C5-4229-9768-8C5DBEE69184}" type="sibTrans" cxnId="{D0DED0EA-5781-4FD4-A126-9DFF47A4411A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0402DD60-AD66-4048-85C5-F9579AB463DE}">
      <dgm:prSet custT="1"/>
      <dgm:spPr/>
      <dgm:t>
        <a:bodyPr/>
        <a:lstStyle/>
        <a:p>
          <a:r>
            <a:rPr lang="es-CO" altLang="es-CO" sz="1200" dirty="0" smtClean="0">
              <a:latin typeface="Arial Narrow" panose="020B0606020202030204" pitchFamily="34" charset="0"/>
            </a:rPr>
            <a:t>ALCANCE: Establecer los lineamientos  y criterios culturales, ancestrales y ambientales que orientaran la construcción conjunta de los Planes de Manejo de los Parques Nacionales Naturales </a:t>
          </a:r>
          <a:r>
            <a:rPr lang="es-CO" altLang="es-CO" sz="1200" dirty="0" err="1" smtClean="0">
              <a:latin typeface="Arial Narrow" panose="020B0606020202030204" pitchFamily="34" charset="0"/>
            </a:rPr>
            <a:t>Tayrona</a:t>
          </a:r>
          <a:r>
            <a:rPr lang="es-CO" altLang="es-CO" sz="1200" dirty="0" smtClean="0">
              <a:latin typeface="Arial Narrow" panose="020B0606020202030204" pitchFamily="34" charset="0"/>
            </a:rPr>
            <a:t> y Sierra Nevada de Santa Marta denominada </a:t>
          </a:r>
          <a:r>
            <a:rPr lang="es-CO" altLang="es-ES" sz="1200" dirty="0" smtClean="0">
              <a:latin typeface="Arial Narrow" panose="020B0606020202030204" pitchFamily="34" charset="0"/>
            </a:rPr>
            <a:t>“</a:t>
          </a:r>
          <a:r>
            <a:rPr lang="es-CO" altLang="es-CO" sz="1200" dirty="0" smtClean="0">
              <a:latin typeface="Arial Narrow" panose="020B0606020202030204" pitchFamily="34" charset="0"/>
            </a:rPr>
            <a:t>Desde el principio del mandato y el orden del cumplimiento ancestral</a:t>
          </a:r>
          <a:r>
            <a:rPr lang="es-CO" altLang="es-ES" sz="1200" dirty="0" smtClean="0">
              <a:latin typeface="Arial Narrow" panose="020B0606020202030204" pitchFamily="34" charset="0"/>
            </a:rPr>
            <a:t>”</a:t>
          </a:r>
          <a:r>
            <a:rPr lang="es-CO" altLang="es-CO" sz="1200" dirty="0" smtClean="0">
              <a:latin typeface="Arial Narrow" panose="020B0606020202030204" pitchFamily="34" charset="0"/>
            </a:rPr>
            <a:t> </a:t>
          </a:r>
        </a:p>
      </dgm:t>
    </dgm:pt>
    <dgm:pt modelId="{BD68A79A-EE09-4A48-AA85-FCED7ABDF3E0}" type="parTrans" cxnId="{E9797C51-8F19-434F-AD60-67258B957387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DC4EF696-108C-4406-9967-371A3B6FD75B}" type="sibTrans" cxnId="{E9797C51-8F19-434F-AD60-67258B957387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F53CBFD3-5DA9-428F-8028-B4DC372A955D}" type="pres">
      <dgm:prSet presAssocID="{31DD8F1C-B371-4FF2-B5A0-A51AE9A8E83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8F82885C-3F92-4F93-90D0-7FD0C192BD0A}" type="pres">
      <dgm:prSet presAssocID="{A037BDA0-F40D-427D-B173-0D1AA392F6AD}" presName="hierRoot1" presStyleCnt="0">
        <dgm:presLayoutVars>
          <dgm:hierBranch val="init"/>
        </dgm:presLayoutVars>
      </dgm:prSet>
      <dgm:spPr/>
    </dgm:pt>
    <dgm:pt modelId="{F4F0DBD7-F770-43F2-B0B9-50D24ACA3528}" type="pres">
      <dgm:prSet presAssocID="{A037BDA0-F40D-427D-B173-0D1AA392F6AD}" presName="rootComposite1" presStyleCnt="0"/>
      <dgm:spPr/>
    </dgm:pt>
    <dgm:pt modelId="{F6D9FA1B-296C-4B08-B29A-BD07C6745D6E}" type="pres">
      <dgm:prSet presAssocID="{A037BDA0-F40D-427D-B173-0D1AA392F6AD}" presName="rootText1" presStyleLbl="node0" presStyleIdx="0" presStyleCnt="2" custScaleX="149261" custLinFactNeighborX="-136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2DED084E-909F-441B-AAC5-6A539F2C1516}" type="pres">
      <dgm:prSet presAssocID="{A037BDA0-F40D-427D-B173-0D1AA392F6AD}" presName="rootConnector1" presStyleLbl="node1" presStyleIdx="0" presStyleCnt="0"/>
      <dgm:spPr/>
      <dgm:t>
        <a:bodyPr/>
        <a:lstStyle/>
        <a:p>
          <a:endParaRPr lang="es-CO"/>
        </a:p>
      </dgm:t>
    </dgm:pt>
    <dgm:pt modelId="{25BC46FD-83FA-4A87-96B8-CDF39A15150A}" type="pres">
      <dgm:prSet presAssocID="{A037BDA0-F40D-427D-B173-0D1AA392F6AD}" presName="hierChild2" presStyleCnt="0"/>
      <dgm:spPr/>
    </dgm:pt>
    <dgm:pt modelId="{05418BA2-EE7B-40A4-9B5E-F07C99CFB9A1}" type="pres">
      <dgm:prSet presAssocID="{A037BDA0-F40D-427D-B173-0D1AA392F6AD}" presName="hierChild3" presStyleCnt="0"/>
      <dgm:spPr/>
    </dgm:pt>
    <dgm:pt modelId="{F3924251-7DEC-4C96-A4DC-242D7F0FE6D7}" type="pres">
      <dgm:prSet presAssocID="{0402DD60-AD66-4048-85C5-F9579AB463DE}" presName="hierRoot1" presStyleCnt="0">
        <dgm:presLayoutVars>
          <dgm:hierBranch val="init"/>
        </dgm:presLayoutVars>
      </dgm:prSet>
      <dgm:spPr/>
    </dgm:pt>
    <dgm:pt modelId="{7BF79454-1E09-462D-91BA-A1AE190203CB}" type="pres">
      <dgm:prSet presAssocID="{0402DD60-AD66-4048-85C5-F9579AB463DE}" presName="rootComposite1" presStyleCnt="0"/>
      <dgm:spPr/>
    </dgm:pt>
    <dgm:pt modelId="{D7E09B67-D5D8-4B11-88EB-9D37A3328B9D}" type="pres">
      <dgm:prSet presAssocID="{0402DD60-AD66-4048-85C5-F9579AB463DE}" presName="rootText1" presStyleLbl="node0" presStyleIdx="1" presStyleCnt="2" custScaleX="148775" custLinFactNeighborX="-1362" custLinFactNeighborY="-7867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4ACB9A3F-12C2-493E-97A2-881B9B66C25C}" type="pres">
      <dgm:prSet presAssocID="{0402DD60-AD66-4048-85C5-F9579AB463DE}" presName="rootConnector1" presStyleLbl="node1" presStyleIdx="0" presStyleCnt="0"/>
      <dgm:spPr/>
      <dgm:t>
        <a:bodyPr/>
        <a:lstStyle/>
        <a:p>
          <a:endParaRPr lang="es-CO"/>
        </a:p>
      </dgm:t>
    </dgm:pt>
    <dgm:pt modelId="{A784FCC1-8C75-419E-AD45-E7FC47DF6CE0}" type="pres">
      <dgm:prSet presAssocID="{0402DD60-AD66-4048-85C5-F9579AB463DE}" presName="hierChild2" presStyleCnt="0"/>
      <dgm:spPr/>
    </dgm:pt>
    <dgm:pt modelId="{1A8A0896-7F87-4B1E-ADEA-4F8D2117F65A}" type="pres">
      <dgm:prSet presAssocID="{0402DD60-AD66-4048-85C5-F9579AB463DE}" presName="hierChild3" presStyleCnt="0"/>
      <dgm:spPr/>
    </dgm:pt>
  </dgm:ptLst>
  <dgm:cxnLst>
    <dgm:cxn modelId="{4C04ECC6-1D52-4DA2-8F22-39D7D50F3361}" type="presOf" srcId="{31DD8F1C-B371-4FF2-B5A0-A51AE9A8E837}" destId="{F53CBFD3-5DA9-428F-8028-B4DC372A955D}" srcOrd="0" destOrd="0" presId="urn:microsoft.com/office/officeart/2009/3/layout/HorizontalOrganizationChart"/>
    <dgm:cxn modelId="{D0DED0EA-5781-4FD4-A126-9DFF47A4411A}" srcId="{31DD8F1C-B371-4FF2-B5A0-A51AE9A8E837}" destId="{A037BDA0-F40D-427D-B173-0D1AA392F6AD}" srcOrd="0" destOrd="0" parTransId="{2BF551D3-A1FD-4331-8CFB-FB182270E7AE}" sibTransId="{EC2AB6FE-63C5-4229-9768-8C5DBEE69184}"/>
    <dgm:cxn modelId="{B02907DE-633B-4845-8593-B55C12A71CD7}" type="presOf" srcId="{A037BDA0-F40D-427D-B173-0D1AA392F6AD}" destId="{2DED084E-909F-441B-AAC5-6A539F2C1516}" srcOrd="1" destOrd="0" presId="urn:microsoft.com/office/officeart/2009/3/layout/HorizontalOrganizationChart"/>
    <dgm:cxn modelId="{B080A679-1309-4DD8-8BC3-C5C57A51A112}" type="presOf" srcId="{0402DD60-AD66-4048-85C5-F9579AB463DE}" destId="{D7E09B67-D5D8-4B11-88EB-9D37A3328B9D}" srcOrd="0" destOrd="0" presId="urn:microsoft.com/office/officeart/2009/3/layout/HorizontalOrganizationChart"/>
    <dgm:cxn modelId="{E9797C51-8F19-434F-AD60-67258B957387}" srcId="{31DD8F1C-B371-4FF2-B5A0-A51AE9A8E837}" destId="{0402DD60-AD66-4048-85C5-F9579AB463DE}" srcOrd="1" destOrd="0" parTransId="{BD68A79A-EE09-4A48-AA85-FCED7ABDF3E0}" sibTransId="{DC4EF696-108C-4406-9967-371A3B6FD75B}"/>
    <dgm:cxn modelId="{7081C621-0B11-4434-8906-A92A58322785}" type="presOf" srcId="{A037BDA0-F40D-427D-B173-0D1AA392F6AD}" destId="{F6D9FA1B-296C-4B08-B29A-BD07C6745D6E}" srcOrd="0" destOrd="0" presId="urn:microsoft.com/office/officeart/2009/3/layout/HorizontalOrganizationChart"/>
    <dgm:cxn modelId="{7F1C6ACF-16E6-4BAC-8982-C326481F45F7}" type="presOf" srcId="{0402DD60-AD66-4048-85C5-F9579AB463DE}" destId="{4ACB9A3F-12C2-493E-97A2-881B9B66C25C}" srcOrd="1" destOrd="0" presId="urn:microsoft.com/office/officeart/2009/3/layout/HorizontalOrganizationChart"/>
    <dgm:cxn modelId="{0917B9E2-2B8B-4296-91FF-E62294708536}" type="presParOf" srcId="{F53CBFD3-5DA9-428F-8028-B4DC372A955D}" destId="{8F82885C-3F92-4F93-90D0-7FD0C192BD0A}" srcOrd="0" destOrd="0" presId="urn:microsoft.com/office/officeart/2009/3/layout/HorizontalOrganizationChart"/>
    <dgm:cxn modelId="{0105BB05-76D7-44C9-B67A-5FF0DF5740E4}" type="presParOf" srcId="{8F82885C-3F92-4F93-90D0-7FD0C192BD0A}" destId="{F4F0DBD7-F770-43F2-B0B9-50D24ACA3528}" srcOrd="0" destOrd="0" presId="urn:microsoft.com/office/officeart/2009/3/layout/HorizontalOrganizationChart"/>
    <dgm:cxn modelId="{78610D04-45F5-4708-80BE-EEFD8E7BD6EF}" type="presParOf" srcId="{F4F0DBD7-F770-43F2-B0B9-50D24ACA3528}" destId="{F6D9FA1B-296C-4B08-B29A-BD07C6745D6E}" srcOrd="0" destOrd="0" presId="urn:microsoft.com/office/officeart/2009/3/layout/HorizontalOrganizationChart"/>
    <dgm:cxn modelId="{EA751AB3-D325-42F8-A1B4-F3C52B1C7E55}" type="presParOf" srcId="{F4F0DBD7-F770-43F2-B0B9-50D24ACA3528}" destId="{2DED084E-909F-441B-AAC5-6A539F2C1516}" srcOrd="1" destOrd="0" presId="urn:microsoft.com/office/officeart/2009/3/layout/HorizontalOrganizationChart"/>
    <dgm:cxn modelId="{228D7BCA-6783-4B8E-983F-4532A55224E4}" type="presParOf" srcId="{8F82885C-3F92-4F93-90D0-7FD0C192BD0A}" destId="{25BC46FD-83FA-4A87-96B8-CDF39A15150A}" srcOrd="1" destOrd="0" presId="urn:microsoft.com/office/officeart/2009/3/layout/HorizontalOrganizationChart"/>
    <dgm:cxn modelId="{48141FB9-8F79-4D05-9326-67126C68156A}" type="presParOf" srcId="{8F82885C-3F92-4F93-90D0-7FD0C192BD0A}" destId="{05418BA2-EE7B-40A4-9B5E-F07C99CFB9A1}" srcOrd="2" destOrd="0" presId="urn:microsoft.com/office/officeart/2009/3/layout/HorizontalOrganizationChart"/>
    <dgm:cxn modelId="{8254D769-F852-4B52-ACB3-5C63DBBC8A49}" type="presParOf" srcId="{F53CBFD3-5DA9-428F-8028-B4DC372A955D}" destId="{F3924251-7DEC-4C96-A4DC-242D7F0FE6D7}" srcOrd="1" destOrd="0" presId="urn:microsoft.com/office/officeart/2009/3/layout/HorizontalOrganizationChart"/>
    <dgm:cxn modelId="{17FF2FC0-6B90-4B52-A448-F578D4D375F5}" type="presParOf" srcId="{F3924251-7DEC-4C96-A4DC-242D7F0FE6D7}" destId="{7BF79454-1E09-462D-91BA-A1AE190203CB}" srcOrd="0" destOrd="0" presId="urn:microsoft.com/office/officeart/2009/3/layout/HorizontalOrganizationChart"/>
    <dgm:cxn modelId="{935EF615-F439-432E-BFF7-449FC5BFADA5}" type="presParOf" srcId="{7BF79454-1E09-462D-91BA-A1AE190203CB}" destId="{D7E09B67-D5D8-4B11-88EB-9D37A3328B9D}" srcOrd="0" destOrd="0" presId="urn:microsoft.com/office/officeart/2009/3/layout/HorizontalOrganizationChart"/>
    <dgm:cxn modelId="{1E477770-B256-4AFA-B2D7-28704F93B1BF}" type="presParOf" srcId="{7BF79454-1E09-462D-91BA-A1AE190203CB}" destId="{4ACB9A3F-12C2-493E-97A2-881B9B66C25C}" srcOrd="1" destOrd="0" presId="urn:microsoft.com/office/officeart/2009/3/layout/HorizontalOrganizationChart"/>
    <dgm:cxn modelId="{0C7067D9-C1E1-40DC-82AA-EE3032EF2E6F}" type="presParOf" srcId="{F3924251-7DEC-4C96-A4DC-242D7F0FE6D7}" destId="{A784FCC1-8C75-419E-AD45-E7FC47DF6CE0}" srcOrd="1" destOrd="0" presId="urn:microsoft.com/office/officeart/2009/3/layout/HorizontalOrganizationChart"/>
    <dgm:cxn modelId="{7B8FADCA-323D-4122-90EE-E6B48DE1D574}" type="presParOf" srcId="{F3924251-7DEC-4C96-A4DC-242D7F0FE6D7}" destId="{1A8A0896-7F87-4B1E-ADEA-4F8D2117F65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404902B-5D0B-4461-A931-EDD876EC5C0C}" type="doc">
      <dgm:prSet loTypeId="urn:microsoft.com/office/officeart/2005/8/layout/cycle5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FD74ADF2-DF8C-4CE6-A55B-C9D2FC093479}">
      <dgm:prSet phldrT="[Texto]" custT="1"/>
      <dgm:spPr/>
      <dgm:t>
        <a:bodyPr/>
        <a:lstStyle/>
        <a:p>
          <a:r>
            <a:rPr lang="es-CO" sz="1200" dirty="0" smtClean="0">
              <a:latin typeface="Arial Narrow" panose="020B0606020202030204" pitchFamily="34" charset="0"/>
            </a:rPr>
            <a:t>1. Revisar y consolidar la información desde la  política propia y ambiental y desde los principios ancestrales pertinentes</a:t>
          </a:r>
          <a:endParaRPr lang="es-CO" sz="1200" dirty="0">
            <a:latin typeface="Arial Narrow" panose="020B0606020202030204" pitchFamily="34" charset="0"/>
          </a:endParaRPr>
        </a:p>
      </dgm:t>
    </dgm:pt>
    <dgm:pt modelId="{3CF4911B-E942-481D-BBEC-74A5388CC44E}" type="parTrans" cxnId="{470BB7C6-2C53-40C8-8FD3-264BCD290431}">
      <dgm:prSet/>
      <dgm:spPr/>
      <dgm:t>
        <a:bodyPr/>
        <a:lstStyle/>
        <a:p>
          <a:endParaRPr lang="es-CO" sz="2400">
            <a:latin typeface="Arial Narrow" panose="020B0606020202030204" pitchFamily="34" charset="0"/>
          </a:endParaRPr>
        </a:p>
      </dgm:t>
    </dgm:pt>
    <dgm:pt modelId="{DDDEA04F-994A-49C0-9328-DC69E5A3C059}" type="sibTrans" cxnId="{470BB7C6-2C53-40C8-8FD3-264BCD290431}">
      <dgm:prSet/>
      <dgm:spPr/>
      <dgm:t>
        <a:bodyPr/>
        <a:lstStyle/>
        <a:p>
          <a:endParaRPr lang="es-CO" sz="2400">
            <a:latin typeface="Arial Narrow" panose="020B0606020202030204" pitchFamily="34" charset="0"/>
          </a:endParaRPr>
        </a:p>
      </dgm:t>
    </dgm:pt>
    <dgm:pt modelId="{D7981332-4D9E-42A5-8C34-DD6D4635A4B5}">
      <dgm:prSet phldrT="[Texto]" custT="1"/>
      <dgm:spPr/>
      <dgm:t>
        <a:bodyPr/>
        <a:lstStyle/>
        <a:p>
          <a:r>
            <a:rPr lang="es-CO" sz="1200" dirty="0" smtClean="0">
              <a:latin typeface="Arial Narrow" panose="020B0606020202030204" pitchFamily="34" charset="0"/>
            </a:rPr>
            <a:t>2. Principios de entendimiento del </a:t>
          </a:r>
          <a:r>
            <a:rPr lang="es-CO" sz="1200" dirty="0" err="1" smtClean="0">
              <a:latin typeface="Arial Narrow" panose="020B0606020202030204" pitchFamily="34" charset="0"/>
            </a:rPr>
            <a:t>mandanto</a:t>
          </a:r>
          <a:r>
            <a:rPr lang="es-CO" sz="1200" dirty="0" smtClean="0">
              <a:latin typeface="Arial Narrow" panose="020B0606020202030204" pitchFamily="34" charset="0"/>
            </a:rPr>
            <a:t> de las normas propias la visión  ancestral y  las normas ambientales vigentes </a:t>
          </a:r>
          <a:endParaRPr lang="es-CO" sz="1200" dirty="0">
            <a:latin typeface="Arial Narrow" panose="020B0606020202030204" pitchFamily="34" charset="0"/>
          </a:endParaRPr>
        </a:p>
      </dgm:t>
    </dgm:pt>
    <dgm:pt modelId="{7939C5BF-5A64-450F-BD93-C3AC0366FEFB}" type="parTrans" cxnId="{3F19ADAF-3C69-4675-AE94-C7DC2EB1EB55}">
      <dgm:prSet/>
      <dgm:spPr/>
      <dgm:t>
        <a:bodyPr/>
        <a:lstStyle/>
        <a:p>
          <a:endParaRPr lang="es-CO" sz="2400">
            <a:latin typeface="Arial Narrow" panose="020B0606020202030204" pitchFamily="34" charset="0"/>
          </a:endParaRPr>
        </a:p>
      </dgm:t>
    </dgm:pt>
    <dgm:pt modelId="{4C1DEB3F-0742-4228-96D1-1CBE59F43D38}" type="sibTrans" cxnId="{3F19ADAF-3C69-4675-AE94-C7DC2EB1EB55}">
      <dgm:prSet/>
      <dgm:spPr/>
      <dgm:t>
        <a:bodyPr/>
        <a:lstStyle/>
        <a:p>
          <a:endParaRPr lang="es-CO" sz="2400">
            <a:latin typeface="Arial Narrow" panose="020B0606020202030204" pitchFamily="34" charset="0"/>
          </a:endParaRPr>
        </a:p>
      </dgm:t>
    </dgm:pt>
    <dgm:pt modelId="{4B60EE43-3DA4-42F5-B25F-DC56233682E1}">
      <dgm:prSet phldrT="[Texto]" custT="1"/>
      <dgm:spPr/>
      <dgm:t>
        <a:bodyPr/>
        <a:lstStyle/>
        <a:p>
          <a:r>
            <a:rPr lang="es-CO" sz="1400" dirty="0" smtClean="0">
              <a:latin typeface="Arial Narrow" panose="020B0606020202030204" pitchFamily="34" charset="0"/>
            </a:rPr>
            <a:t>3. Análisis territorial para la  unificación de los  problemas en síntesis y priorizaciones  generales. </a:t>
          </a:r>
          <a:endParaRPr lang="es-CO" sz="1400" dirty="0">
            <a:latin typeface="Arial Narrow" panose="020B0606020202030204" pitchFamily="34" charset="0"/>
          </a:endParaRPr>
        </a:p>
      </dgm:t>
    </dgm:pt>
    <dgm:pt modelId="{9ED24831-4B18-4720-B79E-543E64B616E3}" type="parTrans" cxnId="{B2BFBABC-EA1D-4B10-9A78-AB9AC0868250}">
      <dgm:prSet/>
      <dgm:spPr/>
      <dgm:t>
        <a:bodyPr/>
        <a:lstStyle/>
        <a:p>
          <a:endParaRPr lang="es-CO" sz="2400">
            <a:latin typeface="Arial Narrow" panose="020B0606020202030204" pitchFamily="34" charset="0"/>
          </a:endParaRPr>
        </a:p>
      </dgm:t>
    </dgm:pt>
    <dgm:pt modelId="{33DCA434-7185-4F61-BEB7-18F30D3B9FBD}" type="sibTrans" cxnId="{B2BFBABC-EA1D-4B10-9A78-AB9AC0868250}">
      <dgm:prSet/>
      <dgm:spPr/>
      <dgm:t>
        <a:bodyPr/>
        <a:lstStyle/>
        <a:p>
          <a:endParaRPr lang="es-CO" sz="2400">
            <a:latin typeface="Arial Narrow" panose="020B0606020202030204" pitchFamily="34" charset="0"/>
          </a:endParaRPr>
        </a:p>
      </dgm:t>
    </dgm:pt>
    <dgm:pt modelId="{634DF785-1037-41AC-A5AD-0EE9D3F63028}">
      <dgm:prSet phldrT="[Texto]" custT="1"/>
      <dgm:spPr/>
      <dgm:t>
        <a:bodyPr/>
        <a:lstStyle/>
        <a:p>
          <a:r>
            <a:rPr lang="es-CO" sz="1400" dirty="0" smtClean="0">
              <a:latin typeface="Arial Narrow" panose="020B0606020202030204" pitchFamily="34" charset="0"/>
            </a:rPr>
            <a:t>4. Establecimiento de estrategias para la conservación y el mantenimiento del orden y el modelo del  territorio ancestral </a:t>
          </a:r>
          <a:endParaRPr lang="es-CO" sz="1400" dirty="0">
            <a:latin typeface="Arial Narrow" panose="020B0606020202030204" pitchFamily="34" charset="0"/>
          </a:endParaRPr>
        </a:p>
      </dgm:t>
    </dgm:pt>
    <dgm:pt modelId="{6A00DFA7-278D-48B4-9253-D3EE4735865A}" type="parTrans" cxnId="{A12E3DC2-F2D8-4FB7-A44A-8DEAAEAA6FAF}">
      <dgm:prSet/>
      <dgm:spPr/>
      <dgm:t>
        <a:bodyPr/>
        <a:lstStyle/>
        <a:p>
          <a:endParaRPr lang="es-CO" sz="2400">
            <a:latin typeface="Arial Narrow" panose="020B0606020202030204" pitchFamily="34" charset="0"/>
          </a:endParaRPr>
        </a:p>
      </dgm:t>
    </dgm:pt>
    <dgm:pt modelId="{F54CDED0-1A11-4B7E-BF1C-F2F5A1D0B7F7}" type="sibTrans" cxnId="{A12E3DC2-F2D8-4FB7-A44A-8DEAAEAA6FAF}">
      <dgm:prSet/>
      <dgm:spPr/>
      <dgm:t>
        <a:bodyPr/>
        <a:lstStyle/>
        <a:p>
          <a:endParaRPr lang="es-CO" sz="2400">
            <a:latin typeface="Arial Narrow" panose="020B0606020202030204" pitchFamily="34" charset="0"/>
          </a:endParaRPr>
        </a:p>
      </dgm:t>
    </dgm:pt>
    <dgm:pt modelId="{5062F03D-D8F1-40E9-95D6-0F8485EE95EB}">
      <dgm:prSet phldrT="[Texto]" custT="1"/>
      <dgm:spPr/>
      <dgm:t>
        <a:bodyPr/>
        <a:lstStyle/>
        <a:p>
          <a:r>
            <a:rPr lang="es-CO" sz="1400" dirty="0" smtClean="0">
              <a:latin typeface="Arial Narrow" panose="020B0606020202030204" pitchFamily="34" charset="0"/>
            </a:rPr>
            <a:t>5. Coordinación para el establecimiento de las garantías públicas y ambiental  e institucional en el orden ancestral </a:t>
          </a:r>
          <a:endParaRPr lang="es-CO" sz="1400" dirty="0">
            <a:latin typeface="Arial Narrow" panose="020B0606020202030204" pitchFamily="34" charset="0"/>
          </a:endParaRPr>
        </a:p>
      </dgm:t>
    </dgm:pt>
    <dgm:pt modelId="{8B0C841D-D4FD-4A7D-BBD4-0AE8D246CA3E}" type="parTrans" cxnId="{5D20482A-156F-48F1-A749-DDFE6587ECD4}">
      <dgm:prSet/>
      <dgm:spPr/>
      <dgm:t>
        <a:bodyPr/>
        <a:lstStyle/>
        <a:p>
          <a:endParaRPr lang="es-CO" sz="2400">
            <a:latin typeface="Arial Narrow" panose="020B0606020202030204" pitchFamily="34" charset="0"/>
          </a:endParaRPr>
        </a:p>
      </dgm:t>
    </dgm:pt>
    <dgm:pt modelId="{F8D8C31B-BEFC-4C05-A059-18742042F1F0}" type="sibTrans" cxnId="{5D20482A-156F-48F1-A749-DDFE6587ECD4}">
      <dgm:prSet/>
      <dgm:spPr/>
      <dgm:t>
        <a:bodyPr/>
        <a:lstStyle/>
        <a:p>
          <a:endParaRPr lang="es-CO" sz="2400">
            <a:latin typeface="Arial Narrow" panose="020B0606020202030204" pitchFamily="34" charset="0"/>
          </a:endParaRPr>
        </a:p>
      </dgm:t>
    </dgm:pt>
    <dgm:pt modelId="{D0874E18-1342-4B2E-A236-1D273E22F710}" type="pres">
      <dgm:prSet presAssocID="{9404902B-5D0B-4461-A931-EDD876EC5C0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CCDE51AB-B732-485E-B523-98514AB492F0}" type="pres">
      <dgm:prSet presAssocID="{FD74ADF2-DF8C-4CE6-A55B-C9D2FC093479}" presName="node" presStyleLbl="node1" presStyleIdx="0" presStyleCnt="5" custScaleY="1230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CD741CC-C78C-4B2C-820E-959E56646B6E}" type="pres">
      <dgm:prSet presAssocID="{FD74ADF2-DF8C-4CE6-A55B-C9D2FC093479}" presName="spNode" presStyleCnt="0"/>
      <dgm:spPr/>
    </dgm:pt>
    <dgm:pt modelId="{2BEFC206-9011-450C-A93D-3A4155F08469}" type="pres">
      <dgm:prSet presAssocID="{DDDEA04F-994A-49C0-9328-DC69E5A3C059}" presName="sibTrans" presStyleLbl="sibTrans1D1" presStyleIdx="0" presStyleCnt="5"/>
      <dgm:spPr/>
      <dgm:t>
        <a:bodyPr/>
        <a:lstStyle/>
        <a:p>
          <a:endParaRPr lang="es-CO"/>
        </a:p>
      </dgm:t>
    </dgm:pt>
    <dgm:pt modelId="{1AFFBFDE-712B-4727-B089-58C9BA211859}" type="pres">
      <dgm:prSet presAssocID="{D7981332-4D9E-42A5-8C34-DD6D4635A4B5}" presName="node" presStyleLbl="node1" presStyleIdx="1" presStyleCnt="5" custScaleY="123010" custRadScaleRad="93831" custRadScaleInc="-615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FC31B75-EAF6-4C84-BBE7-C60CBBE61F61}" type="pres">
      <dgm:prSet presAssocID="{D7981332-4D9E-42A5-8C34-DD6D4635A4B5}" presName="spNode" presStyleCnt="0"/>
      <dgm:spPr/>
    </dgm:pt>
    <dgm:pt modelId="{9F873CE0-DD34-4ED5-A7CC-D26D94366F18}" type="pres">
      <dgm:prSet presAssocID="{4C1DEB3F-0742-4228-96D1-1CBE59F43D38}" presName="sibTrans" presStyleLbl="sibTrans1D1" presStyleIdx="1" presStyleCnt="5"/>
      <dgm:spPr/>
      <dgm:t>
        <a:bodyPr/>
        <a:lstStyle/>
        <a:p>
          <a:endParaRPr lang="es-CO"/>
        </a:p>
      </dgm:t>
    </dgm:pt>
    <dgm:pt modelId="{C1E0DD45-DE36-4CDD-B710-197F13BB5B42}" type="pres">
      <dgm:prSet presAssocID="{4B60EE43-3DA4-42F5-B25F-DC56233682E1}" presName="node" presStyleLbl="node1" presStyleIdx="2" presStyleCnt="5" custScaleY="1230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63D764D-27A1-4233-8466-D4FF4D519C93}" type="pres">
      <dgm:prSet presAssocID="{4B60EE43-3DA4-42F5-B25F-DC56233682E1}" presName="spNode" presStyleCnt="0"/>
      <dgm:spPr/>
    </dgm:pt>
    <dgm:pt modelId="{86D93B75-2170-4B16-A64B-3C4128907126}" type="pres">
      <dgm:prSet presAssocID="{33DCA434-7185-4F61-BEB7-18F30D3B9FBD}" presName="sibTrans" presStyleLbl="sibTrans1D1" presStyleIdx="2" presStyleCnt="5"/>
      <dgm:spPr/>
      <dgm:t>
        <a:bodyPr/>
        <a:lstStyle/>
        <a:p>
          <a:endParaRPr lang="es-CO"/>
        </a:p>
      </dgm:t>
    </dgm:pt>
    <dgm:pt modelId="{C1680738-30AD-4FF9-94AA-8FFB08839977}" type="pres">
      <dgm:prSet presAssocID="{634DF785-1037-41AC-A5AD-0EE9D3F63028}" presName="node" presStyleLbl="node1" presStyleIdx="3" presStyleCnt="5" custScaleY="1230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7818911-8499-44AC-AFBF-787723CB49D9}" type="pres">
      <dgm:prSet presAssocID="{634DF785-1037-41AC-A5AD-0EE9D3F63028}" presName="spNode" presStyleCnt="0"/>
      <dgm:spPr/>
    </dgm:pt>
    <dgm:pt modelId="{81303337-8A32-4DFE-8E72-1E1CCE3B1C03}" type="pres">
      <dgm:prSet presAssocID="{F54CDED0-1A11-4B7E-BF1C-F2F5A1D0B7F7}" presName="sibTrans" presStyleLbl="sibTrans1D1" presStyleIdx="3" presStyleCnt="5"/>
      <dgm:spPr/>
      <dgm:t>
        <a:bodyPr/>
        <a:lstStyle/>
        <a:p>
          <a:endParaRPr lang="es-CO"/>
        </a:p>
      </dgm:t>
    </dgm:pt>
    <dgm:pt modelId="{EB9F51BD-AE86-4D24-B984-EAF02D5DF5F5}" type="pres">
      <dgm:prSet presAssocID="{5062F03D-D8F1-40E9-95D6-0F8485EE95EB}" presName="node" presStyleLbl="node1" presStyleIdx="4" presStyleCnt="5" custScaleY="1230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9E315AB-ED68-463B-9FAC-07417EDCB23D}" type="pres">
      <dgm:prSet presAssocID="{5062F03D-D8F1-40E9-95D6-0F8485EE95EB}" presName="spNode" presStyleCnt="0"/>
      <dgm:spPr/>
    </dgm:pt>
    <dgm:pt modelId="{D1039C22-1D60-4027-B3BA-FDA745168CB5}" type="pres">
      <dgm:prSet presAssocID="{F8D8C31B-BEFC-4C05-A059-18742042F1F0}" presName="sibTrans" presStyleLbl="sibTrans1D1" presStyleIdx="4" presStyleCnt="5"/>
      <dgm:spPr/>
      <dgm:t>
        <a:bodyPr/>
        <a:lstStyle/>
        <a:p>
          <a:endParaRPr lang="es-CO"/>
        </a:p>
      </dgm:t>
    </dgm:pt>
  </dgm:ptLst>
  <dgm:cxnLst>
    <dgm:cxn modelId="{A12E3DC2-F2D8-4FB7-A44A-8DEAAEAA6FAF}" srcId="{9404902B-5D0B-4461-A931-EDD876EC5C0C}" destId="{634DF785-1037-41AC-A5AD-0EE9D3F63028}" srcOrd="3" destOrd="0" parTransId="{6A00DFA7-278D-48B4-9253-D3EE4735865A}" sibTransId="{F54CDED0-1A11-4B7E-BF1C-F2F5A1D0B7F7}"/>
    <dgm:cxn modelId="{BBA4380F-DF35-4503-AD4C-A954918BA649}" type="presOf" srcId="{D7981332-4D9E-42A5-8C34-DD6D4635A4B5}" destId="{1AFFBFDE-712B-4727-B089-58C9BA211859}" srcOrd="0" destOrd="0" presId="urn:microsoft.com/office/officeart/2005/8/layout/cycle5"/>
    <dgm:cxn modelId="{57C58664-8414-4FEA-9887-217C984F81E1}" type="presOf" srcId="{F54CDED0-1A11-4B7E-BF1C-F2F5A1D0B7F7}" destId="{81303337-8A32-4DFE-8E72-1E1CCE3B1C03}" srcOrd="0" destOrd="0" presId="urn:microsoft.com/office/officeart/2005/8/layout/cycle5"/>
    <dgm:cxn modelId="{5D20482A-156F-48F1-A749-DDFE6587ECD4}" srcId="{9404902B-5D0B-4461-A931-EDD876EC5C0C}" destId="{5062F03D-D8F1-40E9-95D6-0F8485EE95EB}" srcOrd="4" destOrd="0" parTransId="{8B0C841D-D4FD-4A7D-BBD4-0AE8D246CA3E}" sibTransId="{F8D8C31B-BEFC-4C05-A059-18742042F1F0}"/>
    <dgm:cxn modelId="{32FCFA7A-AEC9-4DA4-A59E-13E10BD44BA6}" type="presOf" srcId="{33DCA434-7185-4F61-BEB7-18F30D3B9FBD}" destId="{86D93B75-2170-4B16-A64B-3C4128907126}" srcOrd="0" destOrd="0" presId="urn:microsoft.com/office/officeart/2005/8/layout/cycle5"/>
    <dgm:cxn modelId="{22E33AE2-2125-4157-8D9F-1D5460A2039C}" type="presOf" srcId="{5062F03D-D8F1-40E9-95D6-0F8485EE95EB}" destId="{EB9F51BD-AE86-4D24-B984-EAF02D5DF5F5}" srcOrd="0" destOrd="0" presId="urn:microsoft.com/office/officeart/2005/8/layout/cycle5"/>
    <dgm:cxn modelId="{B2BFBABC-EA1D-4B10-9A78-AB9AC0868250}" srcId="{9404902B-5D0B-4461-A931-EDD876EC5C0C}" destId="{4B60EE43-3DA4-42F5-B25F-DC56233682E1}" srcOrd="2" destOrd="0" parTransId="{9ED24831-4B18-4720-B79E-543E64B616E3}" sibTransId="{33DCA434-7185-4F61-BEB7-18F30D3B9FBD}"/>
    <dgm:cxn modelId="{3A437C75-3BC7-4FDD-8397-88CAE1370255}" type="presOf" srcId="{DDDEA04F-994A-49C0-9328-DC69E5A3C059}" destId="{2BEFC206-9011-450C-A93D-3A4155F08469}" srcOrd="0" destOrd="0" presId="urn:microsoft.com/office/officeart/2005/8/layout/cycle5"/>
    <dgm:cxn modelId="{851792F9-0266-49EC-8C76-CBCEC7D3F2ED}" type="presOf" srcId="{9404902B-5D0B-4461-A931-EDD876EC5C0C}" destId="{D0874E18-1342-4B2E-A236-1D273E22F710}" srcOrd="0" destOrd="0" presId="urn:microsoft.com/office/officeart/2005/8/layout/cycle5"/>
    <dgm:cxn modelId="{FC9F9A7A-641F-4198-81D1-50D5A58610CC}" type="presOf" srcId="{FD74ADF2-DF8C-4CE6-A55B-C9D2FC093479}" destId="{CCDE51AB-B732-485E-B523-98514AB492F0}" srcOrd="0" destOrd="0" presId="urn:microsoft.com/office/officeart/2005/8/layout/cycle5"/>
    <dgm:cxn modelId="{3F19ADAF-3C69-4675-AE94-C7DC2EB1EB55}" srcId="{9404902B-5D0B-4461-A931-EDD876EC5C0C}" destId="{D7981332-4D9E-42A5-8C34-DD6D4635A4B5}" srcOrd="1" destOrd="0" parTransId="{7939C5BF-5A64-450F-BD93-C3AC0366FEFB}" sibTransId="{4C1DEB3F-0742-4228-96D1-1CBE59F43D38}"/>
    <dgm:cxn modelId="{626CFAEF-E937-40E8-9A1B-053BDDF867C8}" type="presOf" srcId="{4C1DEB3F-0742-4228-96D1-1CBE59F43D38}" destId="{9F873CE0-DD34-4ED5-A7CC-D26D94366F18}" srcOrd="0" destOrd="0" presId="urn:microsoft.com/office/officeart/2005/8/layout/cycle5"/>
    <dgm:cxn modelId="{A779F1A5-7B54-431E-B5D3-65D744281157}" type="presOf" srcId="{4B60EE43-3DA4-42F5-B25F-DC56233682E1}" destId="{C1E0DD45-DE36-4CDD-B710-197F13BB5B42}" srcOrd="0" destOrd="0" presId="urn:microsoft.com/office/officeart/2005/8/layout/cycle5"/>
    <dgm:cxn modelId="{D5D2F336-CDD9-42C2-BA83-9E1462A3040C}" type="presOf" srcId="{634DF785-1037-41AC-A5AD-0EE9D3F63028}" destId="{C1680738-30AD-4FF9-94AA-8FFB08839977}" srcOrd="0" destOrd="0" presId="urn:microsoft.com/office/officeart/2005/8/layout/cycle5"/>
    <dgm:cxn modelId="{470BB7C6-2C53-40C8-8FD3-264BCD290431}" srcId="{9404902B-5D0B-4461-A931-EDD876EC5C0C}" destId="{FD74ADF2-DF8C-4CE6-A55B-C9D2FC093479}" srcOrd="0" destOrd="0" parTransId="{3CF4911B-E942-481D-BBEC-74A5388CC44E}" sibTransId="{DDDEA04F-994A-49C0-9328-DC69E5A3C059}"/>
    <dgm:cxn modelId="{8CE64900-EA76-48CA-9927-A678B487FE64}" type="presOf" srcId="{F8D8C31B-BEFC-4C05-A059-18742042F1F0}" destId="{D1039C22-1D60-4027-B3BA-FDA745168CB5}" srcOrd="0" destOrd="0" presId="urn:microsoft.com/office/officeart/2005/8/layout/cycle5"/>
    <dgm:cxn modelId="{1B3706EB-3E0B-410A-A0B4-5E44ECF58331}" type="presParOf" srcId="{D0874E18-1342-4B2E-A236-1D273E22F710}" destId="{CCDE51AB-B732-485E-B523-98514AB492F0}" srcOrd="0" destOrd="0" presId="urn:microsoft.com/office/officeart/2005/8/layout/cycle5"/>
    <dgm:cxn modelId="{C424E8A0-33D7-49E4-9963-5D56A3FADF05}" type="presParOf" srcId="{D0874E18-1342-4B2E-A236-1D273E22F710}" destId="{CCD741CC-C78C-4B2C-820E-959E56646B6E}" srcOrd="1" destOrd="0" presId="urn:microsoft.com/office/officeart/2005/8/layout/cycle5"/>
    <dgm:cxn modelId="{3A03BAD9-143A-474E-AE7F-0A416686CAD8}" type="presParOf" srcId="{D0874E18-1342-4B2E-A236-1D273E22F710}" destId="{2BEFC206-9011-450C-A93D-3A4155F08469}" srcOrd="2" destOrd="0" presId="urn:microsoft.com/office/officeart/2005/8/layout/cycle5"/>
    <dgm:cxn modelId="{E984E27B-D7C7-4F95-B173-201890D59E56}" type="presParOf" srcId="{D0874E18-1342-4B2E-A236-1D273E22F710}" destId="{1AFFBFDE-712B-4727-B089-58C9BA211859}" srcOrd="3" destOrd="0" presId="urn:microsoft.com/office/officeart/2005/8/layout/cycle5"/>
    <dgm:cxn modelId="{5D673DC9-422D-4C6B-949C-5CAD60D684DD}" type="presParOf" srcId="{D0874E18-1342-4B2E-A236-1D273E22F710}" destId="{BFC31B75-EAF6-4C84-BBE7-C60CBBE61F61}" srcOrd="4" destOrd="0" presId="urn:microsoft.com/office/officeart/2005/8/layout/cycle5"/>
    <dgm:cxn modelId="{9C120C9B-ACA7-42BC-8045-0F1092D53ECB}" type="presParOf" srcId="{D0874E18-1342-4B2E-A236-1D273E22F710}" destId="{9F873CE0-DD34-4ED5-A7CC-D26D94366F18}" srcOrd="5" destOrd="0" presId="urn:microsoft.com/office/officeart/2005/8/layout/cycle5"/>
    <dgm:cxn modelId="{E66D9D69-558B-4640-A595-BFE12340DCA0}" type="presParOf" srcId="{D0874E18-1342-4B2E-A236-1D273E22F710}" destId="{C1E0DD45-DE36-4CDD-B710-197F13BB5B42}" srcOrd="6" destOrd="0" presId="urn:microsoft.com/office/officeart/2005/8/layout/cycle5"/>
    <dgm:cxn modelId="{61AC94E7-3B8B-4945-B4CF-88E1C2D0A209}" type="presParOf" srcId="{D0874E18-1342-4B2E-A236-1D273E22F710}" destId="{163D764D-27A1-4233-8466-D4FF4D519C93}" srcOrd="7" destOrd="0" presId="urn:microsoft.com/office/officeart/2005/8/layout/cycle5"/>
    <dgm:cxn modelId="{F3DA4137-D3E2-4372-A505-21F4B4847603}" type="presParOf" srcId="{D0874E18-1342-4B2E-A236-1D273E22F710}" destId="{86D93B75-2170-4B16-A64B-3C4128907126}" srcOrd="8" destOrd="0" presId="urn:microsoft.com/office/officeart/2005/8/layout/cycle5"/>
    <dgm:cxn modelId="{21596D02-B019-49E8-AB3C-B2CAF7B6FD1C}" type="presParOf" srcId="{D0874E18-1342-4B2E-A236-1D273E22F710}" destId="{C1680738-30AD-4FF9-94AA-8FFB08839977}" srcOrd="9" destOrd="0" presId="urn:microsoft.com/office/officeart/2005/8/layout/cycle5"/>
    <dgm:cxn modelId="{609F9798-1AED-448C-AE7F-214508D199B9}" type="presParOf" srcId="{D0874E18-1342-4B2E-A236-1D273E22F710}" destId="{47818911-8499-44AC-AFBF-787723CB49D9}" srcOrd="10" destOrd="0" presId="urn:microsoft.com/office/officeart/2005/8/layout/cycle5"/>
    <dgm:cxn modelId="{EE1950F8-319D-46AE-B28A-CD02B5BBEFE7}" type="presParOf" srcId="{D0874E18-1342-4B2E-A236-1D273E22F710}" destId="{81303337-8A32-4DFE-8E72-1E1CCE3B1C03}" srcOrd="11" destOrd="0" presId="urn:microsoft.com/office/officeart/2005/8/layout/cycle5"/>
    <dgm:cxn modelId="{E7B1B5DE-84DD-48E2-9C95-C02C50BB84AB}" type="presParOf" srcId="{D0874E18-1342-4B2E-A236-1D273E22F710}" destId="{EB9F51BD-AE86-4D24-B984-EAF02D5DF5F5}" srcOrd="12" destOrd="0" presId="urn:microsoft.com/office/officeart/2005/8/layout/cycle5"/>
    <dgm:cxn modelId="{A1E7060F-F0C2-427E-A128-5E09377B3187}" type="presParOf" srcId="{D0874E18-1342-4B2E-A236-1D273E22F710}" destId="{99E315AB-ED68-463B-9FAC-07417EDCB23D}" srcOrd="13" destOrd="0" presId="urn:microsoft.com/office/officeart/2005/8/layout/cycle5"/>
    <dgm:cxn modelId="{505CE9B8-522D-42A0-9C42-EBD3AB4CCAA9}" type="presParOf" srcId="{D0874E18-1342-4B2E-A236-1D273E22F710}" destId="{D1039C22-1D60-4027-B3BA-FDA745168CB5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B36A65C-5B1E-411F-A22C-8ECF7D0EEC9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9A4F56C1-723A-4A00-977F-2C50CE971B97}">
      <dgm:prSet phldrT="[Texto]" custT="1"/>
      <dgm:spPr/>
      <dgm:t>
        <a:bodyPr/>
        <a:lstStyle/>
        <a:p>
          <a:r>
            <a:rPr lang="es-ES_tradnl" altLang="es-CO" sz="1800" dirty="0" smtClean="0">
              <a:latin typeface="Arial Narrow" panose="020B0606020202030204" pitchFamily="34" charset="0"/>
            </a:rPr>
            <a:t>ACUERDO PARA LA CONSERVACIÓN AMBIENTAL Y CULTURAL DE LA SIERRA NEVADA DE SANTA MARTA: PRINCIPIOS </a:t>
          </a:r>
          <a:endParaRPr lang="es-CO" sz="1800" dirty="0">
            <a:latin typeface="Arial Narrow" panose="020B0606020202030204" pitchFamily="34" charset="0"/>
          </a:endParaRPr>
        </a:p>
      </dgm:t>
    </dgm:pt>
    <dgm:pt modelId="{3B8C82DE-DDD2-4110-B594-0BC9CF0A7450}" type="parTrans" cxnId="{E972524C-FE29-47AD-A22B-30E43A9FAE19}">
      <dgm:prSet/>
      <dgm:spPr/>
      <dgm:t>
        <a:bodyPr/>
        <a:lstStyle/>
        <a:p>
          <a:endParaRPr lang="es-CO"/>
        </a:p>
      </dgm:t>
    </dgm:pt>
    <dgm:pt modelId="{C1B009F8-708E-4B61-B5FE-D1DA3BA6B418}" type="sibTrans" cxnId="{E972524C-FE29-47AD-A22B-30E43A9FAE19}">
      <dgm:prSet/>
      <dgm:spPr/>
      <dgm:t>
        <a:bodyPr/>
        <a:lstStyle/>
        <a:p>
          <a:endParaRPr lang="es-CO"/>
        </a:p>
      </dgm:t>
    </dgm:pt>
    <dgm:pt modelId="{1AA3F888-3FE6-49B8-AD8E-EF87160D86F6}" type="pres">
      <dgm:prSet presAssocID="{9B36A65C-5B1E-411F-A22C-8ECF7D0EEC9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B684E3E2-1DCD-410B-AD3C-F6CD976FC752}" type="pres">
      <dgm:prSet presAssocID="{9A4F56C1-723A-4A00-977F-2C50CE971B97}" presName="hierRoot1" presStyleCnt="0">
        <dgm:presLayoutVars>
          <dgm:hierBranch val="init"/>
        </dgm:presLayoutVars>
      </dgm:prSet>
      <dgm:spPr/>
    </dgm:pt>
    <dgm:pt modelId="{D23F0FD2-174E-4041-A909-F3F8D5C536E1}" type="pres">
      <dgm:prSet presAssocID="{9A4F56C1-723A-4A00-977F-2C50CE971B97}" presName="rootComposite1" presStyleCnt="0"/>
      <dgm:spPr/>
    </dgm:pt>
    <dgm:pt modelId="{E0C29C9E-8C08-4587-A9B3-404AC1881D26}" type="pres">
      <dgm:prSet presAssocID="{9A4F56C1-723A-4A00-977F-2C50CE971B97}" presName="rootText1" presStyleLbl="node0" presStyleIdx="0" presStyleCnt="1" custAng="16200000" custScaleX="316905" custLinFactX="-30117" custLinFactNeighborX="-100000" custLinFactNeighborY="-4056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CFB03682-8C27-4B67-B731-A1FEEB76A8DD}" type="pres">
      <dgm:prSet presAssocID="{9A4F56C1-723A-4A00-977F-2C50CE971B97}" presName="rootConnector1" presStyleLbl="node1" presStyleIdx="0" presStyleCnt="0"/>
      <dgm:spPr/>
      <dgm:t>
        <a:bodyPr/>
        <a:lstStyle/>
        <a:p>
          <a:endParaRPr lang="es-CO"/>
        </a:p>
      </dgm:t>
    </dgm:pt>
    <dgm:pt modelId="{A9CEADFE-3657-4394-8A22-9A40790DDCA5}" type="pres">
      <dgm:prSet presAssocID="{9A4F56C1-723A-4A00-977F-2C50CE971B97}" presName="hierChild2" presStyleCnt="0"/>
      <dgm:spPr/>
    </dgm:pt>
    <dgm:pt modelId="{32902A0B-C828-44EA-B38A-FADFE774B4B2}" type="pres">
      <dgm:prSet presAssocID="{9A4F56C1-723A-4A00-977F-2C50CE971B97}" presName="hierChild3" presStyleCnt="0"/>
      <dgm:spPr/>
    </dgm:pt>
  </dgm:ptLst>
  <dgm:cxnLst>
    <dgm:cxn modelId="{2E1D72B7-3A35-4ABD-BB26-04C5949942C6}" type="presOf" srcId="{9B36A65C-5B1E-411F-A22C-8ECF7D0EEC91}" destId="{1AA3F888-3FE6-49B8-AD8E-EF87160D86F6}" srcOrd="0" destOrd="0" presId="urn:microsoft.com/office/officeart/2005/8/layout/orgChart1"/>
    <dgm:cxn modelId="{3880707B-D160-4446-B636-740C7D652999}" type="presOf" srcId="{9A4F56C1-723A-4A00-977F-2C50CE971B97}" destId="{CFB03682-8C27-4B67-B731-A1FEEB76A8DD}" srcOrd="1" destOrd="0" presId="urn:microsoft.com/office/officeart/2005/8/layout/orgChart1"/>
    <dgm:cxn modelId="{04E71450-BEBA-4E42-B045-5487D2F1D085}" type="presOf" srcId="{9A4F56C1-723A-4A00-977F-2C50CE971B97}" destId="{E0C29C9E-8C08-4587-A9B3-404AC1881D26}" srcOrd="0" destOrd="0" presId="urn:microsoft.com/office/officeart/2005/8/layout/orgChart1"/>
    <dgm:cxn modelId="{E972524C-FE29-47AD-A22B-30E43A9FAE19}" srcId="{9B36A65C-5B1E-411F-A22C-8ECF7D0EEC91}" destId="{9A4F56C1-723A-4A00-977F-2C50CE971B97}" srcOrd="0" destOrd="0" parTransId="{3B8C82DE-DDD2-4110-B594-0BC9CF0A7450}" sibTransId="{C1B009F8-708E-4B61-B5FE-D1DA3BA6B418}"/>
    <dgm:cxn modelId="{789BC321-3E96-4F1C-BD59-DF1DF9B10B31}" type="presParOf" srcId="{1AA3F888-3FE6-49B8-AD8E-EF87160D86F6}" destId="{B684E3E2-1DCD-410B-AD3C-F6CD976FC752}" srcOrd="0" destOrd="0" presId="urn:microsoft.com/office/officeart/2005/8/layout/orgChart1"/>
    <dgm:cxn modelId="{B1918A8A-ECBC-47E1-A12D-F81969DBBB1C}" type="presParOf" srcId="{B684E3E2-1DCD-410B-AD3C-F6CD976FC752}" destId="{D23F0FD2-174E-4041-A909-F3F8D5C536E1}" srcOrd="0" destOrd="0" presId="urn:microsoft.com/office/officeart/2005/8/layout/orgChart1"/>
    <dgm:cxn modelId="{73AD3FA9-80C5-4909-B2F0-4DEB4918FA4A}" type="presParOf" srcId="{D23F0FD2-174E-4041-A909-F3F8D5C536E1}" destId="{E0C29C9E-8C08-4587-A9B3-404AC1881D26}" srcOrd="0" destOrd="0" presId="urn:microsoft.com/office/officeart/2005/8/layout/orgChart1"/>
    <dgm:cxn modelId="{3209FBF5-EE9D-49E2-A063-D4FB521A2A41}" type="presParOf" srcId="{D23F0FD2-174E-4041-A909-F3F8D5C536E1}" destId="{CFB03682-8C27-4B67-B731-A1FEEB76A8DD}" srcOrd="1" destOrd="0" presId="urn:microsoft.com/office/officeart/2005/8/layout/orgChart1"/>
    <dgm:cxn modelId="{7CBCA90E-C66A-42A0-8E96-830B5F851F2B}" type="presParOf" srcId="{B684E3E2-1DCD-410B-AD3C-F6CD976FC752}" destId="{A9CEADFE-3657-4394-8A22-9A40790DDCA5}" srcOrd="1" destOrd="0" presId="urn:microsoft.com/office/officeart/2005/8/layout/orgChart1"/>
    <dgm:cxn modelId="{C928A7D9-AD3D-437D-ABD7-E546CFFDC491}" type="presParOf" srcId="{B684E3E2-1DCD-410B-AD3C-F6CD976FC752}" destId="{32902A0B-C828-44EA-B38A-FADFE774B4B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81088F6-0A96-4289-B381-05B03A454044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B30CE8E6-4B31-4B3C-9768-03CE1BFBCF4D}">
      <dgm:prSet phldrT="[Texto]" custT="1"/>
      <dgm:spPr/>
      <dgm:t>
        <a:bodyPr/>
        <a:lstStyle/>
        <a:p>
          <a:r>
            <a:rPr lang="es-ES" sz="2000" dirty="0" smtClean="0">
              <a:latin typeface="Arial Narrow" panose="020B0606020202030204" pitchFamily="34" charset="0"/>
            </a:rPr>
            <a:t>COMUNIDADES NEGRAS</a:t>
          </a:r>
          <a:endParaRPr lang="es-CO" sz="2000" dirty="0">
            <a:latin typeface="Arial Narrow" panose="020B0606020202030204" pitchFamily="34" charset="0"/>
          </a:endParaRPr>
        </a:p>
      </dgm:t>
    </dgm:pt>
    <dgm:pt modelId="{717A43EF-AA06-475B-A1CD-1F4FF3ADD0DD}" type="parTrans" cxnId="{70507B82-3699-49F8-96D0-2ACFDB8DA7F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8C947717-1983-4AD7-B95D-155054DDC227}" type="sibTrans" cxnId="{70507B82-3699-49F8-96D0-2ACFDB8DA7F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0A28E35-8563-4484-97A6-2EDD25FF6B4F}">
      <dgm:prSet phldrT="[Texto]" custT="1"/>
      <dgm:spPr/>
      <dgm:t>
        <a:bodyPr/>
        <a:lstStyle/>
        <a:p>
          <a:r>
            <a:rPr lang="es-ES_tradnl" sz="1200" dirty="0" smtClean="0">
              <a:latin typeface="Arial Narrow" panose="020B0606020202030204" pitchFamily="34" charset="0"/>
            </a:rPr>
            <a:t>De acuerdo a la historia de poblamiento y relación con el entorno natural, se presentan los títulos colectivos, o “Tierras de Comunidades Negras”, los cuales no comprenden áreas de Parques Nacionales y por tal colindan con las mismas. </a:t>
          </a:r>
          <a:endParaRPr lang="es-ES" sz="1200" dirty="0">
            <a:latin typeface="Arial Narrow" panose="020B0606020202030204" pitchFamily="34" charset="0"/>
          </a:endParaRPr>
        </a:p>
      </dgm:t>
    </dgm:pt>
    <dgm:pt modelId="{891D13A6-9ACA-4FEB-B2D0-B1033130AF7D}" type="parTrans" cxnId="{1F4FC99B-ECD2-4D3F-8A64-F251864ECB0C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97E4942-315F-4BC9-9E59-0C5FB8D17D04}" type="sibTrans" cxnId="{1F4FC99B-ECD2-4D3F-8A64-F251864ECB0C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49E9F320-4C6C-4C93-A5DE-1AF3D19EC16A}">
      <dgm:prSet phldrT="[Texto]" custT="1"/>
      <dgm:spPr/>
      <dgm:t>
        <a:bodyPr/>
        <a:lstStyle/>
        <a:p>
          <a:r>
            <a:rPr lang="es-ES_tradnl" sz="1200" dirty="0" smtClean="0">
              <a:latin typeface="Arial Narrow" panose="020B0606020202030204" pitchFamily="34" charset="0"/>
            </a:rPr>
            <a:t>Los territorios simbólicos, los cuales se encuentran dentro de las áreas y comprende prácticas tradicionales de producción y áreas habitadas por familias afrocolombianas.</a:t>
          </a:r>
          <a:endParaRPr lang="es-ES" sz="1200" dirty="0">
            <a:latin typeface="Arial Narrow" panose="020B0606020202030204" pitchFamily="34" charset="0"/>
          </a:endParaRPr>
        </a:p>
      </dgm:t>
    </dgm:pt>
    <dgm:pt modelId="{E31A1EC8-C6C5-414E-B4BC-2937A16CB563}" type="parTrans" cxnId="{DEBF36CE-AE4F-4D28-8978-50798B34061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F1C91B21-1B28-4D33-9F4E-271469DBAA44}" type="sibTrans" cxnId="{DEBF36CE-AE4F-4D28-8978-50798B34061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B0A4592-5565-42B2-8231-BDD03026B494}" type="pres">
      <dgm:prSet presAssocID="{B81088F6-0A96-4289-B381-05B03A45404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F0F7E9C-93D0-4D7B-9B2F-ECF63978BDF3}" type="pres">
      <dgm:prSet presAssocID="{B30CE8E6-4B31-4B3C-9768-03CE1BFBCF4D}" presName="root1" presStyleCnt="0"/>
      <dgm:spPr/>
    </dgm:pt>
    <dgm:pt modelId="{ED3CCEDB-A123-45F9-8793-02B944F7567B}" type="pres">
      <dgm:prSet presAssocID="{B30CE8E6-4B31-4B3C-9768-03CE1BFBCF4D}" presName="LevelOneTextNode" presStyleLbl="node0" presStyleIdx="0" presStyleCnt="1" custScaleY="8217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F5997704-8788-4F37-8F14-EF2FC1CECF86}" type="pres">
      <dgm:prSet presAssocID="{B30CE8E6-4B31-4B3C-9768-03CE1BFBCF4D}" presName="level2hierChild" presStyleCnt="0"/>
      <dgm:spPr/>
    </dgm:pt>
    <dgm:pt modelId="{6B969CDA-BED8-402C-BC9B-BD9DF06176DC}" type="pres">
      <dgm:prSet presAssocID="{891D13A6-9ACA-4FEB-B2D0-B1033130AF7D}" presName="conn2-1" presStyleLbl="parChTrans1D2" presStyleIdx="0" presStyleCnt="2"/>
      <dgm:spPr/>
      <dgm:t>
        <a:bodyPr/>
        <a:lstStyle/>
        <a:p>
          <a:endParaRPr lang="es-CO"/>
        </a:p>
      </dgm:t>
    </dgm:pt>
    <dgm:pt modelId="{33AA329D-E5E6-46BD-A23F-E673957082A7}" type="pres">
      <dgm:prSet presAssocID="{891D13A6-9ACA-4FEB-B2D0-B1033130AF7D}" presName="connTx" presStyleLbl="parChTrans1D2" presStyleIdx="0" presStyleCnt="2"/>
      <dgm:spPr/>
      <dgm:t>
        <a:bodyPr/>
        <a:lstStyle/>
        <a:p>
          <a:endParaRPr lang="es-CO"/>
        </a:p>
      </dgm:t>
    </dgm:pt>
    <dgm:pt modelId="{26C13E0E-687B-435E-BB2A-C406E7C1A231}" type="pres">
      <dgm:prSet presAssocID="{90A28E35-8563-4484-97A6-2EDD25FF6B4F}" presName="root2" presStyleCnt="0"/>
      <dgm:spPr/>
    </dgm:pt>
    <dgm:pt modelId="{19CB37BC-F874-4242-B86C-59E728EFF5BD}" type="pres">
      <dgm:prSet presAssocID="{90A28E35-8563-4484-97A6-2EDD25FF6B4F}" presName="LevelTwoTextNode" presStyleLbl="node2" presStyleIdx="0" presStyleCnt="2" custScaleY="18344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5D9614FF-4880-4FC1-A0E4-6475DBB7DDE0}" type="pres">
      <dgm:prSet presAssocID="{90A28E35-8563-4484-97A6-2EDD25FF6B4F}" presName="level3hierChild" presStyleCnt="0"/>
      <dgm:spPr/>
    </dgm:pt>
    <dgm:pt modelId="{814DC4EE-4EB1-4EF7-B02B-61E6136D52E3}" type="pres">
      <dgm:prSet presAssocID="{E31A1EC8-C6C5-414E-B4BC-2937A16CB563}" presName="conn2-1" presStyleLbl="parChTrans1D2" presStyleIdx="1" presStyleCnt="2"/>
      <dgm:spPr/>
      <dgm:t>
        <a:bodyPr/>
        <a:lstStyle/>
        <a:p>
          <a:endParaRPr lang="es-CO"/>
        </a:p>
      </dgm:t>
    </dgm:pt>
    <dgm:pt modelId="{CD07916E-B5B5-44AB-972E-E232B58EFA1B}" type="pres">
      <dgm:prSet presAssocID="{E31A1EC8-C6C5-414E-B4BC-2937A16CB563}" presName="connTx" presStyleLbl="parChTrans1D2" presStyleIdx="1" presStyleCnt="2"/>
      <dgm:spPr/>
      <dgm:t>
        <a:bodyPr/>
        <a:lstStyle/>
        <a:p>
          <a:endParaRPr lang="es-CO"/>
        </a:p>
      </dgm:t>
    </dgm:pt>
    <dgm:pt modelId="{A79AABC0-5426-4160-A898-70A40FE80DE2}" type="pres">
      <dgm:prSet presAssocID="{49E9F320-4C6C-4C93-A5DE-1AF3D19EC16A}" presName="root2" presStyleCnt="0"/>
      <dgm:spPr/>
    </dgm:pt>
    <dgm:pt modelId="{C63D3637-7FFD-477B-9D67-A2B397E6E897}" type="pres">
      <dgm:prSet presAssocID="{49E9F320-4C6C-4C93-A5DE-1AF3D19EC16A}" presName="LevelTwoTextNode" presStyleLbl="node2" presStyleIdx="1" presStyleCnt="2" custScaleY="18344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98587DBC-B0E8-4776-BCE0-6DE75B442442}" type="pres">
      <dgm:prSet presAssocID="{49E9F320-4C6C-4C93-A5DE-1AF3D19EC16A}" presName="level3hierChild" presStyleCnt="0"/>
      <dgm:spPr/>
    </dgm:pt>
  </dgm:ptLst>
  <dgm:cxnLst>
    <dgm:cxn modelId="{B2FB249D-81C3-42E8-AE2C-51A70C8BC678}" type="presOf" srcId="{B81088F6-0A96-4289-B381-05B03A454044}" destId="{5B0A4592-5565-42B2-8231-BDD03026B494}" srcOrd="0" destOrd="0" presId="urn:microsoft.com/office/officeart/2008/layout/HorizontalMultiLevelHierarchy"/>
    <dgm:cxn modelId="{AEA0DB52-69F8-417A-B5D5-CAD787CFEFF7}" type="presOf" srcId="{E31A1EC8-C6C5-414E-B4BC-2937A16CB563}" destId="{814DC4EE-4EB1-4EF7-B02B-61E6136D52E3}" srcOrd="0" destOrd="0" presId="urn:microsoft.com/office/officeart/2008/layout/HorizontalMultiLevelHierarchy"/>
    <dgm:cxn modelId="{7F6E9F2F-871F-44F1-AC9A-10DFE0F3B1F3}" type="presOf" srcId="{E31A1EC8-C6C5-414E-B4BC-2937A16CB563}" destId="{CD07916E-B5B5-44AB-972E-E232B58EFA1B}" srcOrd="1" destOrd="0" presId="urn:microsoft.com/office/officeart/2008/layout/HorizontalMultiLevelHierarchy"/>
    <dgm:cxn modelId="{4F400F23-C9A2-40BA-92BF-24B2ABB26EE3}" type="presOf" srcId="{B30CE8E6-4B31-4B3C-9768-03CE1BFBCF4D}" destId="{ED3CCEDB-A123-45F9-8793-02B944F7567B}" srcOrd="0" destOrd="0" presId="urn:microsoft.com/office/officeart/2008/layout/HorizontalMultiLevelHierarchy"/>
    <dgm:cxn modelId="{986BCDBB-B2BC-4DBA-B709-543B7042906D}" type="presOf" srcId="{891D13A6-9ACA-4FEB-B2D0-B1033130AF7D}" destId="{6B969CDA-BED8-402C-BC9B-BD9DF06176DC}" srcOrd="0" destOrd="0" presId="urn:microsoft.com/office/officeart/2008/layout/HorizontalMultiLevelHierarchy"/>
    <dgm:cxn modelId="{51B760D8-2EED-4C2E-A9A3-352D1FADBA29}" type="presOf" srcId="{90A28E35-8563-4484-97A6-2EDD25FF6B4F}" destId="{19CB37BC-F874-4242-B86C-59E728EFF5BD}" srcOrd="0" destOrd="0" presId="urn:microsoft.com/office/officeart/2008/layout/HorizontalMultiLevelHierarchy"/>
    <dgm:cxn modelId="{E1727160-6388-4EA3-A84A-B40C130386A8}" type="presOf" srcId="{891D13A6-9ACA-4FEB-B2D0-B1033130AF7D}" destId="{33AA329D-E5E6-46BD-A23F-E673957082A7}" srcOrd="1" destOrd="0" presId="urn:microsoft.com/office/officeart/2008/layout/HorizontalMultiLevelHierarchy"/>
    <dgm:cxn modelId="{DEBF36CE-AE4F-4D28-8978-50798B340616}" srcId="{B30CE8E6-4B31-4B3C-9768-03CE1BFBCF4D}" destId="{49E9F320-4C6C-4C93-A5DE-1AF3D19EC16A}" srcOrd="1" destOrd="0" parTransId="{E31A1EC8-C6C5-414E-B4BC-2937A16CB563}" sibTransId="{F1C91B21-1B28-4D33-9F4E-271469DBAA44}"/>
    <dgm:cxn modelId="{1F4FC99B-ECD2-4D3F-8A64-F251864ECB0C}" srcId="{B30CE8E6-4B31-4B3C-9768-03CE1BFBCF4D}" destId="{90A28E35-8563-4484-97A6-2EDD25FF6B4F}" srcOrd="0" destOrd="0" parTransId="{891D13A6-9ACA-4FEB-B2D0-B1033130AF7D}" sibTransId="{997E4942-315F-4BC9-9E59-0C5FB8D17D04}"/>
    <dgm:cxn modelId="{E7F56F36-95A8-47A7-ABEB-0EC0811EA704}" type="presOf" srcId="{49E9F320-4C6C-4C93-A5DE-1AF3D19EC16A}" destId="{C63D3637-7FFD-477B-9D67-A2B397E6E897}" srcOrd="0" destOrd="0" presId="urn:microsoft.com/office/officeart/2008/layout/HorizontalMultiLevelHierarchy"/>
    <dgm:cxn modelId="{70507B82-3699-49F8-96D0-2ACFDB8DA7FD}" srcId="{B81088F6-0A96-4289-B381-05B03A454044}" destId="{B30CE8E6-4B31-4B3C-9768-03CE1BFBCF4D}" srcOrd="0" destOrd="0" parTransId="{717A43EF-AA06-475B-A1CD-1F4FF3ADD0DD}" sibTransId="{8C947717-1983-4AD7-B95D-155054DDC227}"/>
    <dgm:cxn modelId="{06B752DB-2C34-4951-A046-1E21D08E9AF4}" type="presParOf" srcId="{5B0A4592-5565-42B2-8231-BDD03026B494}" destId="{BF0F7E9C-93D0-4D7B-9B2F-ECF63978BDF3}" srcOrd="0" destOrd="0" presId="urn:microsoft.com/office/officeart/2008/layout/HorizontalMultiLevelHierarchy"/>
    <dgm:cxn modelId="{ADB1DE9F-40D7-4166-8F23-0334B11F5AA1}" type="presParOf" srcId="{BF0F7E9C-93D0-4D7B-9B2F-ECF63978BDF3}" destId="{ED3CCEDB-A123-45F9-8793-02B944F7567B}" srcOrd="0" destOrd="0" presId="urn:microsoft.com/office/officeart/2008/layout/HorizontalMultiLevelHierarchy"/>
    <dgm:cxn modelId="{91AF1321-E34C-4124-8B12-D6DBED7F2C2C}" type="presParOf" srcId="{BF0F7E9C-93D0-4D7B-9B2F-ECF63978BDF3}" destId="{F5997704-8788-4F37-8F14-EF2FC1CECF86}" srcOrd="1" destOrd="0" presId="urn:microsoft.com/office/officeart/2008/layout/HorizontalMultiLevelHierarchy"/>
    <dgm:cxn modelId="{2C1C0274-8872-413D-84B2-3F28191A3FF3}" type="presParOf" srcId="{F5997704-8788-4F37-8F14-EF2FC1CECF86}" destId="{6B969CDA-BED8-402C-BC9B-BD9DF06176DC}" srcOrd="0" destOrd="0" presId="urn:microsoft.com/office/officeart/2008/layout/HorizontalMultiLevelHierarchy"/>
    <dgm:cxn modelId="{879F46E1-160C-45AD-925E-9B727B0315A0}" type="presParOf" srcId="{6B969CDA-BED8-402C-BC9B-BD9DF06176DC}" destId="{33AA329D-E5E6-46BD-A23F-E673957082A7}" srcOrd="0" destOrd="0" presId="urn:microsoft.com/office/officeart/2008/layout/HorizontalMultiLevelHierarchy"/>
    <dgm:cxn modelId="{C17E13FF-C3E2-49BE-B3E3-85FB066FE1A8}" type="presParOf" srcId="{F5997704-8788-4F37-8F14-EF2FC1CECF86}" destId="{26C13E0E-687B-435E-BB2A-C406E7C1A231}" srcOrd="1" destOrd="0" presId="urn:microsoft.com/office/officeart/2008/layout/HorizontalMultiLevelHierarchy"/>
    <dgm:cxn modelId="{4071BF9D-4324-40D9-8A6B-0B55A9B82259}" type="presParOf" srcId="{26C13E0E-687B-435E-BB2A-C406E7C1A231}" destId="{19CB37BC-F874-4242-B86C-59E728EFF5BD}" srcOrd="0" destOrd="0" presId="urn:microsoft.com/office/officeart/2008/layout/HorizontalMultiLevelHierarchy"/>
    <dgm:cxn modelId="{B282AD28-E3E2-4A4F-8174-DAD7B45ABAB8}" type="presParOf" srcId="{26C13E0E-687B-435E-BB2A-C406E7C1A231}" destId="{5D9614FF-4880-4FC1-A0E4-6475DBB7DDE0}" srcOrd="1" destOrd="0" presId="urn:microsoft.com/office/officeart/2008/layout/HorizontalMultiLevelHierarchy"/>
    <dgm:cxn modelId="{F931577D-8DCF-4304-99CE-73A726BB0F84}" type="presParOf" srcId="{F5997704-8788-4F37-8F14-EF2FC1CECF86}" destId="{814DC4EE-4EB1-4EF7-B02B-61E6136D52E3}" srcOrd="2" destOrd="0" presId="urn:microsoft.com/office/officeart/2008/layout/HorizontalMultiLevelHierarchy"/>
    <dgm:cxn modelId="{B121251F-81EE-465F-A099-5B91F97C9FFA}" type="presParOf" srcId="{814DC4EE-4EB1-4EF7-B02B-61E6136D52E3}" destId="{CD07916E-B5B5-44AB-972E-E232B58EFA1B}" srcOrd="0" destOrd="0" presId="urn:microsoft.com/office/officeart/2008/layout/HorizontalMultiLevelHierarchy"/>
    <dgm:cxn modelId="{CEE3FBE7-E279-4973-B0D1-EB88504C2742}" type="presParOf" srcId="{F5997704-8788-4F37-8F14-EF2FC1CECF86}" destId="{A79AABC0-5426-4160-A898-70A40FE80DE2}" srcOrd="3" destOrd="0" presId="urn:microsoft.com/office/officeart/2008/layout/HorizontalMultiLevelHierarchy"/>
    <dgm:cxn modelId="{4BE9BB35-3475-46B6-AC09-4D33504EB5B4}" type="presParOf" srcId="{A79AABC0-5426-4160-A898-70A40FE80DE2}" destId="{C63D3637-7FFD-477B-9D67-A2B397E6E897}" srcOrd="0" destOrd="0" presId="urn:microsoft.com/office/officeart/2008/layout/HorizontalMultiLevelHierarchy"/>
    <dgm:cxn modelId="{64D81FB0-49AE-4C1B-A1B6-E36C4E737F5A}" type="presParOf" srcId="{A79AABC0-5426-4160-A898-70A40FE80DE2}" destId="{98587DBC-B0E8-4776-BCE0-6DE75B44244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CE3E02F-BE1F-4FA0-BE6C-BE6C91C79DB1}" type="doc">
      <dgm:prSet loTypeId="urn:microsoft.com/office/officeart/2005/8/layout/l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CDE81BC3-8817-4980-8EBF-5773FAA29682}">
      <dgm:prSet phldrT="[Texto]"/>
      <dgm:spPr/>
      <dgm:t>
        <a:bodyPr/>
        <a:lstStyle/>
        <a:p>
          <a:r>
            <a:rPr lang="es-ES" b="1" dirty="0" smtClean="0">
              <a:latin typeface="Arial Narrow" panose="020B0606020202030204" pitchFamily="34" charset="0"/>
            </a:rPr>
            <a:t>Parque Nacional Natural Old </a:t>
          </a:r>
          <a:r>
            <a:rPr lang="es-CO" b="1" dirty="0" smtClean="0">
              <a:latin typeface="Arial Narrow" panose="020B0606020202030204" pitchFamily="34" charset="0"/>
            </a:rPr>
            <a:t>Providence </a:t>
          </a:r>
          <a:r>
            <a:rPr lang="es-CO" b="1" dirty="0" err="1" smtClean="0">
              <a:latin typeface="Arial Narrow" panose="020B0606020202030204" pitchFamily="34" charset="0"/>
            </a:rPr>
            <a:t>McBean</a:t>
          </a:r>
          <a:r>
            <a:rPr lang="es-CO" b="1" dirty="0" smtClean="0">
              <a:latin typeface="Arial Narrow" panose="020B0606020202030204" pitchFamily="34" charset="0"/>
            </a:rPr>
            <a:t> </a:t>
          </a:r>
          <a:r>
            <a:rPr lang="es-CO" b="1" dirty="0" err="1" smtClean="0">
              <a:latin typeface="Arial Narrow" panose="020B0606020202030204" pitchFamily="34" charset="0"/>
            </a:rPr>
            <a:t>Lagoon</a:t>
          </a:r>
          <a:endParaRPr lang="es-CO" b="1" dirty="0">
            <a:latin typeface="Arial Narrow" panose="020B0606020202030204" pitchFamily="34" charset="0"/>
          </a:endParaRPr>
        </a:p>
      </dgm:t>
    </dgm:pt>
    <dgm:pt modelId="{8FA3DBA0-9588-4A0C-A047-60E0C5899D1B}" type="parTrans" cxnId="{32A11A4C-652B-4932-ADB2-002235D6FC2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C50BD47B-1CF0-467F-A354-A5C40AC20F42}" type="sibTrans" cxnId="{32A11A4C-652B-4932-ADB2-002235D6FC2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F6383C4-4C5E-479D-9B6A-7552200E47B8}">
      <dgm:prSet phldrT="[Texto]" custT="1"/>
      <dgm:spPr/>
      <dgm:t>
        <a:bodyPr/>
        <a:lstStyle/>
        <a:p>
          <a:r>
            <a:rPr lang="es-CO" sz="2400" dirty="0" smtClean="0">
              <a:latin typeface="Arial Narrow" panose="020B0606020202030204" pitchFamily="34" charset="0"/>
            </a:rPr>
            <a:t>Área Protegida</a:t>
          </a:r>
          <a:endParaRPr lang="es-CO" sz="2400" dirty="0">
            <a:latin typeface="Arial Narrow" panose="020B0606020202030204" pitchFamily="34" charset="0"/>
          </a:endParaRPr>
        </a:p>
      </dgm:t>
    </dgm:pt>
    <dgm:pt modelId="{E978FF0E-79F6-4411-8384-5646649D5D0E}" type="parTrans" cxnId="{54B79416-270D-4665-AB99-A5D6F78393D4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4D9B3EC-3CCC-404D-A233-A1EAB12ED902}" type="sibTrans" cxnId="{54B79416-270D-4665-AB99-A5D6F78393D4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63EE9BAA-C390-4482-8B3F-3327499D01EF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Extensión: 995 ha                                 Declaratoria: 1995. Área que protege parte de la tercera barrera de coral más larga del mundo, y la segunda más extensa del Caribe.</a:t>
          </a:r>
          <a:endParaRPr lang="es-CO" dirty="0">
            <a:latin typeface="Arial Narrow" panose="020B0606020202030204" pitchFamily="34" charset="0"/>
          </a:endParaRPr>
        </a:p>
      </dgm:t>
    </dgm:pt>
    <dgm:pt modelId="{F0667230-9F8D-40A9-A6E1-E2A01E037645}" type="parTrans" cxnId="{E36530C4-5CF8-4AEF-9818-0C23ECC6C7E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2DC30252-CB57-4B50-9E7A-4DBB08D87980}" type="sibTrans" cxnId="{E36530C4-5CF8-4AEF-9818-0C23ECC6C7E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FF3F9F90-1D32-4E53-B2C7-46415F6D1452}">
      <dgm:prSet phldrT="[Texto]"/>
      <dgm:spPr/>
      <dgm:t>
        <a:bodyPr/>
        <a:lstStyle/>
        <a:p>
          <a:r>
            <a:rPr lang="es-CO" altLang="es-CO" dirty="0" smtClean="0">
              <a:latin typeface="Arial Narrow" panose="020B0606020202030204" pitchFamily="34" charset="0"/>
            </a:rPr>
            <a:t>Ubicada en el Caribe insular oceánico de Colombia.</a:t>
          </a:r>
          <a:endParaRPr lang="es-CO" dirty="0">
            <a:latin typeface="Arial Narrow" panose="020B0606020202030204" pitchFamily="34" charset="0"/>
          </a:endParaRPr>
        </a:p>
      </dgm:t>
    </dgm:pt>
    <dgm:pt modelId="{3819E700-DAA1-408B-8512-B933D9CE7BAA}" type="parTrans" cxnId="{9B1E40AD-751A-46B5-8A2D-470F75C3C298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AD6286A-CE60-4EAE-A390-9006623C4126}" type="sibTrans" cxnId="{9B1E40AD-751A-46B5-8A2D-470F75C3C298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3FA9B90-49E1-4E76-B4AA-DFE2C49A604B}">
      <dgm:prSet/>
      <dgm:spPr/>
      <dgm:t>
        <a:bodyPr/>
        <a:lstStyle/>
        <a:p>
          <a:r>
            <a:rPr lang="es-CO" altLang="es-CO" dirty="0" smtClean="0">
              <a:latin typeface="Arial Narrow" panose="020B0606020202030204" pitchFamily="34" charset="0"/>
            </a:rPr>
            <a:t>El Parque hace parte del Área de Manejo Especial del Archipiélago de San Andrés, Providencia y Santa Catalina desde 1996. </a:t>
          </a:r>
        </a:p>
      </dgm:t>
    </dgm:pt>
    <dgm:pt modelId="{C80B5DFC-1911-448F-BAC1-9F53794F8920}" type="parTrans" cxnId="{38FC055F-E07F-4A6D-B06F-E412FC7AF97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8BE3BD8-2DEA-4738-96F1-462D4FF79140}" type="sibTrans" cxnId="{38FC055F-E07F-4A6D-B06F-E412FC7AF97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E9FD8E3-6006-4DA7-B9B8-ADFED32861D6}" type="pres">
      <dgm:prSet presAssocID="{ECE3E02F-BE1F-4FA0-BE6C-BE6C91C79DB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4870FE71-BC8B-42FA-A647-802BD7EDBAC2}" type="pres">
      <dgm:prSet presAssocID="{5F6383C4-4C5E-479D-9B6A-7552200E47B8}" presName="horFlow" presStyleCnt="0"/>
      <dgm:spPr/>
      <dgm:t>
        <a:bodyPr/>
        <a:lstStyle/>
        <a:p>
          <a:endParaRPr lang="es-CO"/>
        </a:p>
      </dgm:t>
    </dgm:pt>
    <dgm:pt modelId="{74FF5832-16A6-4AE7-B5C8-317E2287665C}" type="pres">
      <dgm:prSet presAssocID="{5F6383C4-4C5E-479D-9B6A-7552200E47B8}" presName="bigChev" presStyleLbl="node1" presStyleIdx="0" presStyleCnt="3"/>
      <dgm:spPr/>
      <dgm:t>
        <a:bodyPr/>
        <a:lstStyle/>
        <a:p>
          <a:endParaRPr lang="es-CO"/>
        </a:p>
      </dgm:t>
    </dgm:pt>
    <dgm:pt modelId="{B2ABE9DB-1FBB-4C94-B6E9-4F0E70428ECC}" type="pres">
      <dgm:prSet presAssocID="{8FA3DBA0-9588-4A0C-A047-60E0C5899D1B}" presName="parTrans" presStyleCnt="0"/>
      <dgm:spPr/>
      <dgm:t>
        <a:bodyPr/>
        <a:lstStyle/>
        <a:p>
          <a:endParaRPr lang="es-CO"/>
        </a:p>
      </dgm:t>
    </dgm:pt>
    <dgm:pt modelId="{A6AF6B9C-AEC3-42B6-AB45-3CA24B92846E}" type="pres">
      <dgm:prSet presAssocID="{CDE81BC3-8817-4980-8EBF-5773FAA29682}" presName="node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856CF25-310E-4EE9-ABCD-24CEB460E200}" type="pres">
      <dgm:prSet presAssocID="{5F6383C4-4C5E-479D-9B6A-7552200E47B8}" presName="vSp" presStyleCnt="0"/>
      <dgm:spPr/>
      <dgm:t>
        <a:bodyPr/>
        <a:lstStyle/>
        <a:p>
          <a:endParaRPr lang="es-CO"/>
        </a:p>
      </dgm:t>
    </dgm:pt>
    <dgm:pt modelId="{29687780-04F7-4100-AF33-B80F092E889B}" type="pres">
      <dgm:prSet presAssocID="{63EE9BAA-C390-4482-8B3F-3327499D01EF}" presName="horFlow" presStyleCnt="0"/>
      <dgm:spPr/>
      <dgm:t>
        <a:bodyPr/>
        <a:lstStyle/>
        <a:p>
          <a:endParaRPr lang="es-CO"/>
        </a:p>
      </dgm:t>
    </dgm:pt>
    <dgm:pt modelId="{F9D64438-5DC0-4243-B5B6-05343EC4B565}" type="pres">
      <dgm:prSet presAssocID="{63EE9BAA-C390-4482-8B3F-3327499D01EF}" presName="bigChev" presStyleLbl="node1" presStyleIdx="1" presStyleCnt="3"/>
      <dgm:spPr/>
      <dgm:t>
        <a:bodyPr/>
        <a:lstStyle/>
        <a:p>
          <a:endParaRPr lang="es-CO"/>
        </a:p>
      </dgm:t>
    </dgm:pt>
    <dgm:pt modelId="{B020DAAE-7B1C-4CFC-AFDE-A3765C0CCEC8}" type="pres">
      <dgm:prSet presAssocID="{3819E700-DAA1-408B-8512-B933D9CE7BAA}" presName="parTrans" presStyleCnt="0"/>
      <dgm:spPr/>
      <dgm:t>
        <a:bodyPr/>
        <a:lstStyle/>
        <a:p>
          <a:endParaRPr lang="es-CO"/>
        </a:p>
      </dgm:t>
    </dgm:pt>
    <dgm:pt modelId="{6921D950-8E25-4E5A-B4A7-E4B0B9858332}" type="pres">
      <dgm:prSet presAssocID="{FF3F9F90-1D32-4E53-B2C7-46415F6D1452}" presName="node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58A6F54-B4F7-4B7E-8106-1D14CEBDB7D2}" type="pres">
      <dgm:prSet presAssocID="{63EE9BAA-C390-4482-8B3F-3327499D01EF}" presName="vSp" presStyleCnt="0"/>
      <dgm:spPr/>
      <dgm:t>
        <a:bodyPr/>
        <a:lstStyle/>
        <a:p>
          <a:endParaRPr lang="es-CO"/>
        </a:p>
      </dgm:t>
    </dgm:pt>
    <dgm:pt modelId="{7769A0B3-7CC9-4724-8FC4-3D4FEBFF1B43}" type="pres">
      <dgm:prSet presAssocID="{93FA9B90-49E1-4E76-B4AA-DFE2C49A604B}" presName="horFlow" presStyleCnt="0"/>
      <dgm:spPr/>
      <dgm:t>
        <a:bodyPr/>
        <a:lstStyle/>
        <a:p>
          <a:endParaRPr lang="es-CO"/>
        </a:p>
      </dgm:t>
    </dgm:pt>
    <dgm:pt modelId="{0A8C7D20-BAE0-4332-A8D4-B4AE1F1AB6DF}" type="pres">
      <dgm:prSet presAssocID="{93FA9B90-49E1-4E76-B4AA-DFE2C49A604B}" presName="bigChev" presStyleLbl="node1" presStyleIdx="2" presStyleCnt="3"/>
      <dgm:spPr/>
      <dgm:t>
        <a:bodyPr/>
        <a:lstStyle/>
        <a:p>
          <a:endParaRPr lang="es-CO"/>
        </a:p>
      </dgm:t>
    </dgm:pt>
  </dgm:ptLst>
  <dgm:cxnLst>
    <dgm:cxn modelId="{38FC055F-E07F-4A6D-B06F-E412FC7AF972}" srcId="{ECE3E02F-BE1F-4FA0-BE6C-BE6C91C79DB1}" destId="{93FA9B90-49E1-4E76-B4AA-DFE2C49A604B}" srcOrd="2" destOrd="0" parTransId="{C80B5DFC-1911-448F-BAC1-9F53794F8920}" sibTransId="{A8BE3BD8-2DEA-4738-96F1-462D4FF79140}"/>
    <dgm:cxn modelId="{9B1E40AD-751A-46B5-8A2D-470F75C3C298}" srcId="{63EE9BAA-C390-4482-8B3F-3327499D01EF}" destId="{FF3F9F90-1D32-4E53-B2C7-46415F6D1452}" srcOrd="0" destOrd="0" parTransId="{3819E700-DAA1-408B-8512-B933D9CE7BAA}" sibTransId="{BAD6286A-CE60-4EAE-A390-9006623C4126}"/>
    <dgm:cxn modelId="{54B79416-270D-4665-AB99-A5D6F78393D4}" srcId="{ECE3E02F-BE1F-4FA0-BE6C-BE6C91C79DB1}" destId="{5F6383C4-4C5E-479D-9B6A-7552200E47B8}" srcOrd="0" destOrd="0" parTransId="{E978FF0E-79F6-4411-8384-5646649D5D0E}" sibTransId="{A4D9B3EC-3CCC-404D-A233-A1EAB12ED902}"/>
    <dgm:cxn modelId="{DBEB2C5A-172D-47F2-8BCE-8C6643E4F84F}" type="presOf" srcId="{CDE81BC3-8817-4980-8EBF-5773FAA29682}" destId="{A6AF6B9C-AEC3-42B6-AB45-3CA24B92846E}" srcOrd="0" destOrd="0" presId="urn:microsoft.com/office/officeart/2005/8/layout/lProcess3"/>
    <dgm:cxn modelId="{D49806A2-7C48-4E9E-B330-6A08C78ABF00}" type="presOf" srcId="{63EE9BAA-C390-4482-8B3F-3327499D01EF}" destId="{F9D64438-5DC0-4243-B5B6-05343EC4B565}" srcOrd="0" destOrd="0" presId="urn:microsoft.com/office/officeart/2005/8/layout/lProcess3"/>
    <dgm:cxn modelId="{32A11A4C-652B-4932-ADB2-002235D6FC22}" srcId="{5F6383C4-4C5E-479D-9B6A-7552200E47B8}" destId="{CDE81BC3-8817-4980-8EBF-5773FAA29682}" srcOrd="0" destOrd="0" parTransId="{8FA3DBA0-9588-4A0C-A047-60E0C5899D1B}" sibTransId="{C50BD47B-1CF0-467F-A354-A5C40AC20F42}"/>
    <dgm:cxn modelId="{E36530C4-5CF8-4AEF-9818-0C23ECC6C7E2}" srcId="{ECE3E02F-BE1F-4FA0-BE6C-BE6C91C79DB1}" destId="{63EE9BAA-C390-4482-8B3F-3327499D01EF}" srcOrd="1" destOrd="0" parTransId="{F0667230-9F8D-40A9-A6E1-E2A01E037645}" sibTransId="{2DC30252-CB57-4B50-9E7A-4DBB08D87980}"/>
    <dgm:cxn modelId="{A5CBDC71-9946-4FE3-8DDD-597E971860C5}" type="presOf" srcId="{93FA9B90-49E1-4E76-B4AA-DFE2C49A604B}" destId="{0A8C7D20-BAE0-4332-A8D4-B4AE1F1AB6DF}" srcOrd="0" destOrd="0" presId="urn:microsoft.com/office/officeart/2005/8/layout/lProcess3"/>
    <dgm:cxn modelId="{69555E4E-6DB4-4DF1-9A34-F01DF16C4E8C}" type="presOf" srcId="{5F6383C4-4C5E-479D-9B6A-7552200E47B8}" destId="{74FF5832-16A6-4AE7-B5C8-317E2287665C}" srcOrd="0" destOrd="0" presId="urn:microsoft.com/office/officeart/2005/8/layout/lProcess3"/>
    <dgm:cxn modelId="{CE5D2E46-D52A-4B96-8BF0-264B8E82BA1C}" type="presOf" srcId="{FF3F9F90-1D32-4E53-B2C7-46415F6D1452}" destId="{6921D950-8E25-4E5A-B4A7-E4B0B9858332}" srcOrd="0" destOrd="0" presId="urn:microsoft.com/office/officeart/2005/8/layout/lProcess3"/>
    <dgm:cxn modelId="{09ACEA98-3A38-4D32-8CC2-9E94FF62D0BA}" type="presOf" srcId="{ECE3E02F-BE1F-4FA0-BE6C-BE6C91C79DB1}" destId="{AE9FD8E3-6006-4DA7-B9B8-ADFED32861D6}" srcOrd="0" destOrd="0" presId="urn:microsoft.com/office/officeart/2005/8/layout/lProcess3"/>
    <dgm:cxn modelId="{EE441F16-322E-463E-B5C8-B456E11F1FAE}" type="presParOf" srcId="{AE9FD8E3-6006-4DA7-B9B8-ADFED32861D6}" destId="{4870FE71-BC8B-42FA-A647-802BD7EDBAC2}" srcOrd="0" destOrd="0" presId="urn:microsoft.com/office/officeart/2005/8/layout/lProcess3"/>
    <dgm:cxn modelId="{D6FDF7E6-EB01-47CC-9798-EE309E448DE2}" type="presParOf" srcId="{4870FE71-BC8B-42FA-A647-802BD7EDBAC2}" destId="{74FF5832-16A6-4AE7-B5C8-317E2287665C}" srcOrd="0" destOrd="0" presId="urn:microsoft.com/office/officeart/2005/8/layout/lProcess3"/>
    <dgm:cxn modelId="{968B8ADE-1F7E-49B2-B5AE-31B594D112BC}" type="presParOf" srcId="{4870FE71-BC8B-42FA-A647-802BD7EDBAC2}" destId="{B2ABE9DB-1FBB-4C94-B6E9-4F0E70428ECC}" srcOrd="1" destOrd="0" presId="urn:microsoft.com/office/officeart/2005/8/layout/lProcess3"/>
    <dgm:cxn modelId="{9B9C55E8-8D32-4099-95DB-A3531EB11D3B}" type="presParOf" srcId="{4870FE71-BC8B-42FA-A647-802BD7EDBAC2}" destId="{A6AF6B9C-AEC3-42B6-AB45-3CA24B92846E}" srcOrd="2" destOrd="0" presId="urn:microsoft.com/office/officeart/2005/8/layout/lProcess3"/>
    <dgm:cxn modelId="{3FD5805E-00C3-4A3F-B522-B6EFC86B609E}" type="presParOf" srcId="{AE9FD8E3-6006-4DA7-B9B8-ADFED32861D6}" destId="{1856CF25-310E-4EE9-ABCD-24CEB460E200}" srcOrd="1" destOrd="0" presId="urn:microsoft.com/office/officeart/2005/8/layout/lProcess3"/>
    <dgm:cxn modelId="{D4E3A688-A088-41DD-931D-D6D600A6F6DE}" type="presParOf" srcId="{AE9FD8E3-6006-4DA7-B9B8-ADFED32861D6}" destId="{29687780-04F7-4100-AF33-B80F092E889B}" srcOrd="2" destOrd="0" presId="urn:microsoft.com/office/officeart/2005/8/layout/lProcess3"/>
    <dgm:cxn modelId="{EEB27378-A610-43F5-A731-11199A10B5BA}" type="presParOf" srcId="{29687780-04F7-4100-AF33-B80F092E889B}" destId="{F9D64438-5DC0-4243-B5B6-05343EC4B565}" srcOrd="0" destOrd="0" presId="urn:microsoft.com/office/officeart/2005/8/layout/lProcess3"/>
    <dgm:cxn modelId="{28348420-8E5E-4C12-ABC3-629642A58BD7}" type="presParOf" srcId="{29687780-04F7-4100-AF33-B80F092E889B}" destId="{B020DAAE-7B1C-4CFC-AFDE-A3765C0CCEC8}" srcOrd="1" destOrd="0" presId="urn:microsoft.com/office/officeart/2005/8/layout/lProcess3"/>
    <dgm:cxn modelId="{4F0A37B3-9138-4D6D-9F61-243394DD1FB2}" type="presParOf" srcId="{29687780-04F7-4100-AF33-B80F092E889B}" destId="{6921D950-8E25-4E5A-B4A7-E4B0B9858332}" srcOrd="2" destOrd="0" presId="urn:microsoft.com/office/officeart/2005/8/layout/lProcess3"/>
    <dgm:cxn modelId="{A2C5C417-F677-43F2-B7C9-B831824DAEDA}" type="presParOf" srcId="{AE9FD8E3-6006-4DA7-B9B8-ADFED32861D6}" destId="{A58A6F54-B4F7-4B7E-8106-1D14CEBDB7D2}" srcOrd="3" destOrd="0" presId="urn:microsoft.com/office/officeart/2005/8/layout/lProcess3"/>
    <dgm:cxn modelId="{7C325C4C-9AA6-4254-8A36-D728976B61D2}" type="presParOf" srcId="{AE9FD8E3-6006-4DA7-B9B8-ADFED32861D6}" destId="{7769A0B3-7CC9-4724-8FC4-3D4FEBFF1B43}" srcOrd="4" destOrd="0" presId="urn:microsoft.com/office/officeart/2005/8/layout/lProcess3"/>
    <dgm:cxn modelId="{3B0A3845-91DA-439B-BD5B-7DAE34AB0F52}" type="presParOf" srcId="{7769A0B3-7CC9-4724-8FC4-3D4FEBFF1B43}" destId="{0A8C7D20-BAE0-4332-A8D4-B4AE1F1AB6D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454ACC8-D0F5-424D-A419-E5A440DF1257}" type="doc">
      <dgm:prSet loTypeId="urn:microsoft.com/office/officeart/2009/3/layout/StepUpProcess" loCatId="process" qsTypeId="urn:microsoft.com/office/officeart/2005/8/quickstyle/simple4" qsCatId="simple" csTypeId="urn:microsoft.com/office/officeart/2005/8/colors/colorful4" csCatId="colorful" phldr="1"/>
      <dgm:spPr/>
    </dgm:pt>
    <dgm:pt modelId="{F60DFDDF-1733-D74F-B9FB-9866A47C0468}">
      <dgm:prSet phldrT="[Texto]" custT="1"/>
      <dgm:spPr/>
      <dgm:t>
        <a:bodyPr/>
        <a:lstStyle/>
        <a:p>
          <a:r>
            <a:rPr lang="es-ES" sz="1200" b="0" dirty="0" smtClean="0">
              <a:solidFill>
                <a:srgbClr val="000000"/>
              </a:solidFill>
              <a:latin typeface="Arial Narrow" panose="020B0606020202030204" pitchFamily="34" charset="0"/>
            </a:rPr>
            <a:t>Conformación de Comité de Seguimiento Conjunto a los Acuerdos Protocolizados</a:t>
          </a:r>
          <a:endParaRPr lang="es-ES" sz="1200" b="0" dirty="0">
            <a:solidFill>
              <a:srgbClr val="000000"/>
            </a:solidFill>
            <a:latin typeface="Arial Narrow" panose="020B0606020202030204" pitchFamily="34" charset="0"/>
          </a:endParaRPr>
        </a:p>
      </dgm:t>
    </dgm:pt>
    <dgm:pt modelId="{0E071DC0-9733-0941-98C5-0A16D0AD97C7}" type="parTrans" cxnId="{5704B78B-1269-4642-91E8-F6B74AC68E9F}">
      <dgm:prSet/>
      <dgm:spPr/>
      <dgm:t>
        <a:bodyPr/>
        <a:lstStyle/>
        <a:p>
          <a:endParaRPr lang="es-ES" b="0">
            <a:latin typeface="Arial Narrow" panose="020B0606020202030204" pitchFamily="34" charset="0"/>
          </a:endParaRPr>
        </a:p>
      </dgm:t>
    </dgm:pt>
    <dgm:pt modelId="{5FA3CE89-B2AE-3A40-9DAD-32AC1A3D0259}" type="sibTrans" cxnId="{5704B78B-1269-4642-91E8-F6B74AC68E9F}">
      <dgm:prSet/>
      <dgm:spPr/>
      <dgm:t>
        <a:bodyPr/>
        <a:lstStyle/>
        <a:p>
          <a:endParaRPr lang="es-ES" b="0">
            <a:latin typeface="Arial Narrow" panose="020B0606020202030204" pitchFamily="34" charset="0"/>
          </a:endParaRPr>
        </a:p>
      </dgm:t>
    </dgm:pt>
    <dgm:pt modelId="{716BD0D6-7A6D-7042-8003-DBC4AB4A18BC}">
      <dgm:prSet phldrT="[Texto]" custT="1"/>
      <dgm:spPr/>
      <dgm:t>
        <a:bodyPr/>
        <a:lstStyle/>
        <a:p>
          <a:r>
            <a:rPr lang="es-ES" sz="1200" b="0" dirty="0" smtClean="0">
              <a:solidFill>
                <a:srgbClr val="000000"/>
              </a:solidFill>
              <a:latin typeface="Arial Narrow" panose="020B0606020202030204" pitchFamily="34" charset="0"/>
            </a:rPr>
            <a:t>Protocolización de Acuerdos frente al Plan Manejo del Área Protegida</a:t>
          </a:r>
          <a:endParaRPr lang="es-ES" sz="1200" b="0" dirty="0">
            <a:solidFill>
              <a:srgbClr val="000000"/>
            </a:solidFill>
            <a:latin typeface="Arial Narrow" panose="020B0606020202030204" pitchFamily="34" charset="0"/>
          </a:endParaRPr>
        </a:p>
      </dgm:t>
    </dgm:pt>
    <dgm:pt modelId="{905E7AD8-3861-6B4A-AA14-62FDD2D3AA98}" type="parTrans" cxnId="{18E94D8A-012D-B846-8935-0AD416726170}">
      <dgm:prSet/>
      <dgm:spPr/>
      <dgm:t>
        <a:bodyPr/>
        <a:lstStyle/>
        <a:p>
          <a:endParaRPr lang="es-ES" b="0">
            <a:latin typeface="Arial Narrow" panose="020B0606020202030204" pitchFamily="34" charset="0"/>
          </a:endParaRPr>
        </a:p>
      </dgm:t>
    </dgm:pt>
    <dgm:pt modelId="{C8299797-05C0-374C-B8C6-83C8E0B44D6F}" type="sibTrans" cxnId="{18E94D8A-012D-B846-8935-0AD416726170}">
      <dgm:prSet/>
      <dgm:spPr/>
      <dgm:t>
        <a:bodyPr/>
        <a:lstStyle/>
        <a:p>
          <a:endParaRPr lang="es-ES" b="0">
            <a:latin typeface="Arial Narrow" panose="020B0606020202030204" pitchFamily="34" charset="0"/>
          </a:endParaRPr>
        </a:p>
      </dgm:t>
    </dgm:pt>
    <dgm:pt modelId="{2E9F34BB-88E3-D34C-A346-A2C906E95477}">
      <dgm:prSet phldrT="[Texto]" custT="1"/>
      <dgm:spPr/>
      <dgm:t>
        <a:bodyPr/>
        <a:lstStyle/>
        <a:p>
          <a:pPr>
            <a:lnSpc>
              <a:spcPct val="90000"/>
            </a:lnSpc>
          </a:pPr>
          <a:r>
            <a:rPr lang="es-ES" sz="1200" b="0" dirty="0" smtClean="0">
              <a:solidFill>
                <a:srgbClr val="000000"/>
              </a:solidFill>
              <a:latin typeface="Arial Narrow" panose="020B0606020202030204" pitchFamily="34" charset="0"/>
            </a:rPr>
            <a:t>14 acuerdos:</a:t>
          </a:r>
        </a:p>
        <a:p>
          <a:pPr>
            <a:lnSpc>
              <a:spcPct val="90000"/>
            </a:lnSpc>
          </a:pPr>
          <a:r>
            <a:rPr lang="es-ES" sz="1200" b="0" dirty="0" smtClean="0">
              <a:solidFill>
                <a:srgbClr val="000000"/>
              </a:solidFill>
              <a:latin typeface="Arial Narrow" panose="020B0606020202030204" pitchFamily="34" charset="0"/>
            </a:rPr>
            <a:t>Relacionamiento</a:t>
          </a:r>
        </a:p>
        <a:p>
          <a:pPr>
            <a:lnSpc>
              <a:spcPct val="90000"/>
            </a:lnSpc>
          </a:pPr>
          <a:r>
            <a:rPr lang="es-ES" sz="1200" b="0" dirty="0" smtClean="0">
              <a:solidFill>
                <a:srgbClr val="000000"/>
              </a:solidFill>
              <a:latin typeface="Arial Narrow" panose="020B0606020202030204" pitchFamily="34" charset="0"/>
            </a:rPr>
            <a:t>Ecoturismo</a:t>
          </a:r>
        </a:p>
        <a:p>
          <a:pPr>
            <a:lnSpc>
              <a:spcPct val="90000"/>
            </a:lnSpc>
          </a:pPr>
          <a:r>
            <a:rPr lang="es-ES" sz="1200" b="0" dirty="0" smtClean="0">
              <a:solidFill>
                <a:srgbClr val="000000"/>
              </a:solidFill>
              <a:latin typeface="Arial Narrow" panose="020B0606020202030204" pitchFamily="34" charset="0"/>
            </a:rPr>
            <a:t>Pesca</a:t>
          </a:r>
        </a:p>
        <a:p>
          <a:pPr>
            <a:lnSpc>
              <a:spcPct val="90000"/>
            </a:lnSpc>
          </a:pPr>
          <a:r>
            <a:rPr lang="es-ES" sz="1200" b="0" dirty="0" smtClean="0">
              <a:solidFill>
                <a:srgbClr val="000000"/>
              </a:solidFill>
              <a:latin typeface="Arial Narrow" panose="020B0606020202030204" pitchFamily="34" charset="0"/>
            </a:rPr>
            <a:t>Ordenamiento</a:t>
          </a:r>
        </a:p>
        <a:p>
          <a:pPr>
            <a:lnSpc>
              <a:spcPct val="90000"/>
            </a:lnSpc>
          </a:pPr>
          <a:r>
            <a:rPr lang="es-ES" sz="1200" b="0" dirty="0" smtClean="0">
              <a:solidFill>
                <a:srgbClr val="000000"/>
              </a:solidFill>
              <a:latin typeface="Arial Narrow" panose="020B0606020202030204" pitchFamily="34" charset="0"/>
            </a:rPr>
            <a:t>Uso y ocupación</a:t>
          </a:r>
        </a:p>
        <a:p>
          <a:pPr>
            <a:lnSpc>
              <a:spcPct val="90000"/>
            </a:lnSpc>
          </a:pPr>
          <a:r>
            <a:rPr lang="es-ES" sz="1200" b="0" dirty="0" smtClean="0">
              <a:solidFill>
                <a:srgbClr val="000000"/>
              </a:solidFill>
              <a:latin typeface="Arial Narrow" panose="020B0606020202030204" pitchFamily="34" charset="0"/>
            </a:rPr>
            <a:t>Restauración ecológica</a:t>
          </a:r>
          <a:endParaRPr lang="es-ES" sz="1200" b="0" dirty="0">
            <a:solidFill>
              <a:srgbClr val="000000"/>
            </a:solidFill>
            <a:latin typeface="Arial Narrow" panose="020B0606020202030204" pitchFamily="34" charset="0"/>
          </a:endParaRPr>
        </a:p>
      </dgm:t>
    </dgm:pt>
    <dgm:pt modelId="{EFCA51A2-EF54-4945-8695-3501797D0EC0}" type="parTrans" cxnId="{C4B9D277-6104-894F-BDAF-3065E7959B01}">
      <dgm:prSet/>
      <dgm:spPr/>
      <dgm:t>
        <a:bodyPr/>
        <a:lstStyle/>
        <a:p>
          <a:endParaRPr lang="es-ES" b="0">
            <a:latin typeface="Arial Narrow" panose="020B0606020202030204" pitchFamily="34" charset="0"/>
          </a:endParaRPr>
        </a:p>
      </dgm:t>
    </dgm:pt>
    <dgm:pt modelId="{00B408B0-C52B-4F41-B291-2C372DE2B311}" type="sibTrans" cxnId="{C4B9D277-6104-894F-BDAF-3065E7959B01}">
      <dgm:prSet/>
      <dgm:spPr/>
      <dgm:t>
        <a:bodyPr/>
        <a:lstStyle/>
        <a:p>
          <a:endParaRPr lang="es-ES" b="0">
            <a:latin typeface="Arial Narrow" panose="020B0606020202030204" pitchFamily="34" charset="0"/>
          </a:endParaRPr>
        </a:p>
      </dgm:t>
    </dgm:pt>
    <dgm:pt modelId="{1A5EBD2D-BFD5-4FE0-8ECC-E7D47ECC6E43}" type="pres">
      <dgm:prSet presAssocID="{D454ACC8-D0F5-424D-A419-E5A440DF1257}" presName="rootnode" presStyleCnt="0">
        <dgm:presLayoutVars>
          <dgm:chMax/>
          <dgm:chPref/>
          <dgm:dir/>
          <dgm:animLvl val="lvl"/>
        </dgm:presLayoutVars>
      </dgm:prSet>
      <dgm:spPr/>
    </dgm:pt>
    <dgm:pt modelId="{BCEB521D-A3FA-44FE-98A3-4434F1BC9ABB}" type="pres">
      <dgm:prSet presAssocID="{F60DFDDF-1733-D74F-B9FB-9866A47C0468}" presName="composite" presStyleCnt="0"/>
      <dgm:spPr/>
    </dgm:pt>
    <dgm:pt modelId="{506C4935-9103-4886-BFE7-37ABDD99187B}" type="pres">
      <dgm:prSet presAssocID="{F60DFDDF-1733-D74F-B9FB-9866A47C0468}" presName="LShape" presStyleLbl="alignNode1" presStyleIdx="0" presStyleCnt="5"/>
      <dgm:spPr/>
    </dgm:pt>
    <dgm:pt modelId="{E09D7A42-92E8-42D0-AF1F-589319CDF67F}" type="pres">
      <dgm:prSet presAssocID="{F60DFDDF-1733-D74F-B9FB-9866A47C046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8811215-5325-4DF4-9465-94024F8F4E97}" type="pres">
      <dgm:prSet presAssocID="{F60DFDDF-1733-D74F-B9FB-9866A47C0468}" presName="Triangle" presStyleLbl="alignNode1" presStyleIdx="1" presStyleCnt="5"/>
      <dgm:spPr/>
    </dgm:pt>
    <dgm:pt modelId="{26F5ACC1-137F-4DAA-94AF-C8362DD060B9}" type="pres">
      <dgm:prSet presAssocID="{5FA3CE89-B2AE-3A40-9DAD-32AC1A3D0259}" presName="sibTrans" presStyleCnt="0"/>
      <dgm:spPr/>
    </dgm:pt>
    <dgm:pt modelId="{DD890914-C33C-4272-87F0-942D1722F6CC}" type="pres">
      <dgm:prSet presAssocID="{5FA3CE89-B2AE-3A40-9DAD-32AC1A3D0259}" presName="space" presStyleCnt="0"/>
      <dgm:spPr/>
    </dgm:pt>
    <dgm:pt modelId="{194B9F70-059D-46BD-AFA3-38AB1A8A945C}" type="pres">
      <dgm:prSet presAssocID="{716BD0D6-7A6D-7042-8003-DBC4AB4A18BC}" presName="composite" presStyleCnt="0"/>
      <dgm:spPr/>
    </dgm:pt>
    <dgm:pt modelId="{75093B26-0448-47D2-B703-7E031441DE16}" type="pres">
      <dgm:prSet presAssocID="{716BD0D6-7A6D-7042-8003-DBC4AB4A18BC}" presName="LShape" presStyleLbl="alignNode1" presStyleIdx="2" presStyleCnt="5"/>
      <dgm:spPr/>
    </dgm:pt>
    <dgm:pt modelId="{F5C39E75-953C-4DE1-89B2-BCFF8B888B36}" type="pres">
      <dgm:prSet presAssocID="{716BD0D6-7A6D-7042-8003-DBC4AB4A18BC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EC35E62-92FF-41E3-A858-32080D352678}" type="pres">
      <dgm:prSet presAssocID="{716BD0D6-7A6D-7042-8003-DBC4AB4A18BC}" presName="Triangle" presStyleLbl="alignNode1" presStyleIdx="3" presStyleCnt="5"/>
      <dgm:spPr/>
    </dgm:pt>
    <dgm:pt modelId="{0D3654DD-819F-4C62-B3D3-99E52BCDA524}" type="pres">
      <dgm:prSet presAssocID="{C8299797-05C0-374C-B8C6-83C8E0B44D6F}" presName="sibTrans" presStyleCnt="0"/>
      <dgm:spPr/>
    </dgm:pt>
    <dgm:pt modelId="{0506BD08-9037-45C6-AEBB-8B96528A36A8}" type="pres">
      <dgm:prSet presAssocID="{C8299797-05C0-374C-B8C6-83C8E0B44D6F}" presName="space" presStyleCnt="0"/>
      <dgm:spPr/>
    </dgm:pt>
    <dgm:pt modelId="{B2B20DFC-5AF0-4E85-95A3-D7F1479257DC}" type="pres">
      <dgm:prSet presAssocID="{2E9F34BB-88E3-D34C-A346-A2C906E95477}" presName="composite" presStyleCnt="0"/>
      <dgm:spPr/>
    </dgm:pt>
    <dgm:pt modelId="{C23D9567-E319-492D-8ED2-F4D10EF51B7A}" type="pres">
      <dgm:prSet presAssocID="{2E9F34BB-88E3-D34C-A346-A2C906E95477}" presName="LShape" presStyleLbl="alignNode1" presStyleIdx="4" presStyleCnt="5"/>
      <dgm:spPr/>
    </dgm:pt>
    <dgm:pt modelId="{AC825091-75E7-48CA-8B7F-A7AB1F1AA3C6}" type="pres">
      <dgm:prSet presAssocID="{2E9F34BB-88E3-D34C-A346-A2C906E95477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70C30E6-D4F3-4FD3-BEAA-D2BC5509B717}" type="presOf" srcId="{D454ACC8-D0F5-424D-A419-E5A440DF1257}" destId="{1A5EBD2D-BFD5-4FE0-8ECC-E7D47ECC6E43}" srcOrd="0" destOrd="0" presId="urn:microsoft.com/office/officeart/2009/3/layout/StepUpProcess"/>
    <dgm:cxn modelId="{60F86830-520B-4B5E-A866-33B8A51E4321}" type="presOf" srcId="{2E9F34BB-88E3-D34C-A346-A2C906E95477}" destId="{AC825091-75E7-48CA-8B7F-A7AB1F1AA3C6}" srcOrd="0" destOrd="0" presId="urn:microsoft.com/office/officeart/2009/3/layout/StepUpProcess"/>
    <dgm:cxn modelId="{E3D4EBD6-6450-412A-8AB9-59F9580D1C72}" type="presOf" srcId="{716BD0D6-7A6D-7042-8003-DBC4AB4A18BC}" destId="{F5C39E75-953C-4DE1-89B2-BCFF8B888B36}" srcOrd="0" destOrd="0" presId="urn:microsoft.com/office/officeart/2009/3/layout/StepUpProcess"/>
    <dgm:cxn modelId="{C4B9D277-6104-894F-BDAF-3065E7959B01}" srcId="{D454ACC8-D0F5-424D-A419-E5A440DF1257}" destId="{2E9F34BB-88E3-D34C-A346-A2C906E95477}" srcOrd="2" destOrd="0" parTransId="{EFCA51A2-EF54-4945-8695-3501797D0EC0}" sibTransId="{00B408B0-C52B-4F41-B291-2C372DE2B311}"/>
    <dgm:cxn modelId="{18E94D8A-012D-B846-8935-0AD416726170}" srcId="{D454ACC8-D0F5-424D-A419-E5A440DF1257}" destId="{716BD0D6-7A6D-7042-8003-DBC4AB4A18BC}" srcOrd="1" destOrd="0" parTransId="{905E7AD8-3861-6B4A-AA14-62FDD2D3AA98}" sibTransId="{C8299797-05C0-374C-B8C6-83C8E0B44D6F}"/>
    <dgm:cxn modelId="{43BA13D4-16DA-49B3-B34E-4E07AD78D5ED}" type="presOf" srcId="{F60DFDDF-1733-D74F-B9FB-9866A47C0468}" destId="{E09D7A42-92E8-42D0-AF1F-589319CDF67F}" srcOrd="0" destOrd="0" presId="urn:microsoft.com/office/officeart/2009/3/layout/StepUpProcess"/>
    <dgm:cxn modelId="{5704B78B-1269-4642-91E8-F6B74AC68E9F}" srcId="{D454ACC8-D0F5-424D-A419-E5A440DF1257}" destId="{F60DFDDF-1733-D74F-B9FB-9866A47C0468}" srcOrd="0" destOrd="0" parTransId="{0E071DC0-9733-0941-98C5-0A16D0AD97C7}" sibTransId="{5FA3CE89-B2AE-3A40-9DAD-32AC1A3D0259}"/>
    <dgm:cxn modelId="{E9C0D3BA-876A-4FF1-ACDC-3122968D6B27}" type="presParOf" srcId="{1A5EBD2D-BFD5-4FE0-8ECC-E7D47ECC6E43}" destId="{BCEB521D-A3FA-44FE-98A3-4434F1BC9ABB}" srcOrd="0" destOrd="0" presId="urn:microsoft.com/office/officeart/2009/3/layout/StepUpProcess"/>
    <dgm:cxn modelId="{615C5FA8-06D8-4428-8030-434B21E6640F}" type="presParOf" srcId="{BCEB521D-A3FA-44FE-98A3-4434F1BC9ABB}" destId="{506C4935-9103-4886-BFE7-37ABDD99187B}" srcOrd="0" destOrd="0" presId="urn:microsoft.com/office/officeart/2009/3/layout/StepUpProcess"/>
    <dgm:cxn modelId="{80E75F00-4B2C-4E1D-8542-12D3674D89DF}" type="presParOf" srcId="{BCEB521D-A3FA-44FE-98A3-4434F1BC9ABB}" destId="{E09D7A42-92E8-42D0-AF1F-589319CDF67F}" srcOrd="1" destOrd="0" presId="urn:microsoft.com/office/officeart/2009/3/layout/StepUpProcess"/>
    <dgm:cxn modelId="{DEDDABD9-4E87-4423-8D74-341DF5470F48}" type="presParOf" srcId="{BCEB521D-A3FA-44FE-98A3-4434F1BC9ABB}" destId="{28811215-5325-4DF4-9465-94024F8F4E97}" srcOrd="2" destOrd="0" presId="urn:microsoft.com/office/officeart/2009/3/layout/StepUpProcess"/>
    <dgm:cxn modelId="{2C09F0E4-27DC-4D7A-878C-D907F764C684}" type="presParOf" srcId="{1A5EBD2D-BFD5-4FE0-8ECC-E7D47ECC6E43}" destId="{26F5ACC1-137F-4DAA-94AF-C8362DD060B9}" srcOrd="1" destOrd="0" presId="urn:microsoft.com/office/officeart/2009/3/layout/StepUpProcess"/>
    <dgm:cxn modelId="{503E3BDD-6895-4D68-9FE1-998515EE3682}" type="presParOf" srcId="{26F5ACC1-137F-4DAA-94AF-C8362DD060B9}" destId="{DD890914-C33C-4272-87F0-942D1722F6CC}" srcOrd="0" destOrd="0" presId="urn:microsoft.com/office/officeart/2009/3/layout/StepUpProcess"/>
    <dgm:cxn modelId="{A822533F-397A-4327-BFD7-FECFD43A7EF6}" type="presParOf" srcId="{1A5EBD2D-BFD5-4FE0-8ECC-E7D47ECC6E43}" destId="{194B9F70-059D-46BD-AFA3-38AB1A8A945C}" srcOrd="2" destOrd="0" presId="urn:microsoft.com/office/officeart/2009/3/layout/StepUpProcess"/>
    <dgm:cxn modelId="{43071B2C-3E08-46BE-8142-C5C35402F755}" type="presParOf" srcId="{194B9F70-059D-46BD-AFA3-38AB1A8A945C}" destId="{75093B26-0448-47D2-B703-7E031441DE16}" srcOrd="0" destOrd="0" presId="urn:microsoft.com/office/officeart/2009/3/layout/StepUpProcess"/>
    <dgm:cxn modelId="{42B0725F-FC27-4464-8F46-C4FAC2259819}" type="presParOf" srcId="{194B9F70-059D-46BD-AFA3-38AB1A8A945C}" destId="{F5C39E75-953C-4DE1-89B2-BCFF8B888B36}" srcOrd="1" destOrd="0" presId="urn:microsoft.com/office/officeart/2009/3/layout/StepUpProcess"/>
    <dgm:cxn modelId="{4176AB89-3005-4D0E-8109-E6C3FE9EFBDA}" type="presParOf" srcId="{194B9F70-059D-46BD-AFA3-38AB1A8A945C}" destId="{DEC35E62-92FF-41E3-A858-32080D352678}" srcOrd="2" destOrd="0" presId="urn:microsoft.com/office/officeart/2009/3/layout/StepUpProcess"/>
    <dgm:cxn modelId="{1261C57A-2BF9-4966-BF6B-7A6A2C64A56F}" type="presParOf" srcId="{1A5EBD2D-BFD5-4FE0-8ECC-E7D47ECC6E43}" destId="{0D3654DD-819F-4C62-B3D3-99E52BCDA524}" srcOrd="3" destOrd="0" presId="urn:microsoft.com/office/officeart/2009/3/layout/StepUpProcess"/>
    <dgm:cxn modelId="{24335A4E-C6B9-4BF2-90B5-F3DF5E24DF9D}" type="presParOf" srcId="{0D3654DD-819F-4C62-B3D3-99E52BCDA524}" destId="{0506BD08-9037-45C6-AEBB-8B96528A36A8}" srcOrd="0" destOrd="0" presId="urn:microsoft.com/office/officeart/2009/3/layout/StepUpProcess"/>
    <dgm:cxn modelId="{9BB4056E-1F11-4A13-9AA6-36965E1E8787}" type="presParOf" srcId="{1A5EBD2D-BFD5-4FE0-8ECC-E7D47ECC6E43}" destId="{B2B20DFC-5AF0-4E85-95A3-D7F1479257DC}" srcOrd="4" destOrd="0" presId="urn:microsoft.com/office/officeart/2009/3/layout/StepUpProcess"/>
    <dgm:cxn modelId="{8599C8CF-A245-4220-82DD-E05EB8069D01}" type="presParOf" srcId="{B2B20DFC-5AF0-4E85-95A3-D7F1479257DC}" destId="{C23D9567-E319-492D-8ED2-F4D10EF51B7A}" srcOrd="0" destOrd="0" presId="urn:microsoft.com/office/officeart/2009/3/layout/StepUpProcess"/>
    <dgm:cxn modelId="{4ABD0376-DB16-4373-916A-210A864D994D}" type="presParOf" srcId="{B2B20DFC-5AF0-4E85-95A3-D7F1479257DC}" destId="{AC825091-75E7-48CA-8B7F-A7AB1F1AA3C6}" srcOrd="1" destOrd="0" presId="urn:microsoft.com/office/officeart/2009/3/layout/StepUpProcess"/>
  </dgm:cxnLst>
  <dgm:bg>
    <a:effectLst>
      <a:glow rad="139700">
        <a:schemeClr val="accent4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CE3E02F-BE1F-4FA0-BE6C-BE6C91C79DB1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CDE81BC3-8817-4980-8EBF-5773FAA29682}">
      <dgm:prSet phldrT="[Texto]" custT="1"/>
      <dgm:spPr/>
      <dgm:t>
        <a:bodyPr/>
        <a:lstStyle/>
        <a:p>
          <a:r>
            <a:rPr lang="es-ES" sz="1400" b="1" dirty="0" smtClean="0">
              <a:latin typeface="Arial Narrow" panose="020B0606020202030204" pitchFamily="34" charset="0"/>
            </a:rPr>
            <a:t>Parque Nacional Natural Los Corales del Rosario y San Bernardo</a:t>
          </a:r>
          <a:endParaRPr lang="es-CO" sz="1400" b="1" dirty="0">
            <a:latin typeface="Arial Narrow" panose="020B0606020202030204" pitchFamily="34" charset="0"/>
          </a:endParaRPr>
        </a:p>
      </dgm:t>
    </dgm:pt>
    <dgm:pt modelId="{8FA3DBA0-9588-4A0C-A047-60E0C5899D1B}" type="parTrans" cxnId="{32A11A4C-652B-4932-ADB2-002235D6FC2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C50BD47B-1CF0-467F-A354-A5C40AC20F42}" type="sibTrans" cxnId="{32A11A4C-652B-4932-ADB2-002235D6FC2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F6383C4-4C5E-479D-9B6A-7552200E47B8}">
      <dgm:prSet phldrT="[Texto]" custT="1"/>
      <dgm:spPr/>
      <dgm:t>
        <a:bodyPr/>
        <a:lstStyle/>
        <a:p>
          <a:r>
            <a:rPr lang="es-CO" sz="2400" dirty="0" smtClean="0">
              <a:latin typeface="Arial Narrow" panose="020B0606020202030204" pitchFamily="34" charset="0"/>
            </a:rPr>
            <a:t>Área Protegida</a:t>
          </a:r>
          <a:endParaRPr lang="es-CO" sz="2400" dirty="0">
            <a:latin typeface="Arial Narrow" panose="020B0606020202030204" pitchFamily="34" charset="0"/>
          </a:endParaRPr>
        </a:p>
      </dgm:t>
    </dgm:pt>
    <dgm:pt modelId="{E978FF0E-79F6-4411-8384-5646649D5D0E}" type="parTrans" cxnId="{54B79416-270D-4665-AB99-A5D6F78393D4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4D9B3EC-3CCC-404D-A233-A1EAB12ED902}" type="sibTrans" cxnId="{54B79416-270D-4665-AB99-A5D6F78393D4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3FA9B90-49E1-4E76-B4AA-DFE2C49A604B}">
      <dgm:prSet custT="1"/>
      <dgm:spPr/>
      <dgm:t>
        <a:bodyPr/>
        <a:lstStyle/>
        <a:p>
          <a:r>
            <a:rPr lang="es-CO" sz="1000" dirty="0" smtClean="0">
              <a:latin typeface="Arial Narrow" panose="020B0606020202030204" pitchFamily="34" charset="0"/>
            </a:rPr>
            <a:t>Extensión: 120.000 ha                          Declaratoria: 1977. Valioso conjunto submarino de ecosistemas de la más alta productividad y biodiversidad, que forman la plataforma coralina más extensa del Caribe continental colombiano (420 km2 aprox.) </a:t>
          </a:r>
          <a:endParaRPr lang="es-CO" altLang="es-CO" sz="1000" dirty="0" smtClean="0">
            <a:latin typeface="Arial Narrow" panose="020B0606020202030204" pitchFamily="34" charset="0"/>
          </a:endParaRPr>
        </a:p>
      </dgm:t>
    </dgm:pt>
    <dgm:pt modelId="{C80B5DFC-1911-448F-BAC1-9F53794F8920}" type="parTrans" cxnId="{38FC055F-E07F-4A6D-B06F-E412FC7AF97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8BE3BD8-2DEA-4738-96F1-462D4FF79140}" type="sibTrans" cxnId="{38FC055F-E07F-4A6D-B06F-E412FC7AF97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6B2452B1-E54B-4E34-B43A-A46BAE26F4C7}">
      <dgm:prSet/>
      <dgm:spPr/>
      <dgm:t>
        <a:bodyPr/>
        <a:lstStyle/>
        <a:p>
          <a:r>
            <a:rPr lang="es-CO" altLang="es-CO" dirty="0" smtClean="0">
              <a:latin typeface="Arial Narrow" panose="020B0606020202030204" pitchFamily="34" charset="0"/>
            </a:rPr>
            <a:t>Ubicado en la costa Caribe de Colombia, comprende una amplia zona marina frente a las costas de los departamentos de Bolívar y Sucre, ocupando un área aproximada de 120.000 hectáreas en la jurisdicción del Distrito Turístico y Cultural de Cartagena de Indias.</a:t>
          </a:r>
        </a:p>
      </dgm:t>
    </dgm:pt>
    <dgm:pt modelId="{BF5ADED9-C299-4088-8FF2-D538E188F94F}" type="parTrans" cxnId="{98A5863C-AC88-415B-A924-1A753BFD75FB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1EDDC46-0A18-4597-A41A-23C38EED2607}" type="sibTrans" cxnId="{98A5863C-AC88-415B-A924-1A753BFD75FB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2652BC83-5478-4095-817E-85D2955F1AA4}">
      <dgm:prSet custT="1"/>
      <dgm:spPr/>
      <dgm:t>
        <a:bodyPr/>
        <a:lstStyle/>
        <a:p>
          <a:r>
            <a:rPr lang="es-CO" altLang="es-CO" sz="800" dirty="0" smtClean="0">
              <a:latin typeface="Arial Narrow" panose="020B0606020202030204" pitchFamily="34" charset="0"/>
            </a:rPr>
            <a:t>Las primeras formas organizativas de las comunidades afrocolombianas tienen sus raíces en los Palenques para garantizar la preservación, supervivencia, estabilidad y cohesión de los grupos, cuyo eje principal eran los </a:t>
          </a:r>
          <a:r>
            <a:rPr lang="es-CO" altLang="es-CO" sz="800" dirty="0" err="1" smtClean="0">
              <a:latin typeface="Arial Narrow" panose="020B0606020202030204" pitchFamily="34" charset="0"/>
            </a:rPr>
            <a:t>Kuagros</a:t>
          </a:r>
          <a:r>
            <a:rPr lang="es-CO" altLang="es-CO" sz="800" dirty="0" smtClean="0">
              <a:latin typeface="Arial Narrow" panose="020B0606020202030204" pitchFamily="34" charset="0"/>
            </a:rPr>
            <a:t> los cuales dieron paso a la conformación de grupos que conservan el espíritu de solidaridad e integración cultural.</a:t>
          </a:r>
        </a:p>
      </dgm:t>
    </dgm:pt>
    <dgm:pt modelId="{F4EAB3E3-43B6-4453-8834-60ED68EC638C}" type="parTrans" cxnId="{91E4C203-6889-43DA-A151-D560A07AE293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CD012363-46C6-4876-9649-010E2E235AFC}" type="sibTrans" cxnId="{91E4C203-6889-43DA-A151-D560A07AE293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FBA81194-6FC6-485B-838F-926F7A687BE8}">
      <dgm:prSet custT="1"/>
      <dgm:spPr/>
      <dgm:t>
        <a:bodyPr/>
        <a:lstStyle/>
        <a:p>
          <a:r>
            <a:rPr lang="es-CO" altLang="es-CO" sz="1050" dirty="0" smtClean="0">
              <a:latin typeface="Arial Narrow" panose="020B0606020202030204" pitchFamily="34" charset="0"/>
            </a:rPr>
            <a:t>Las comunidades de </a:t>
          </a:r>
          <a:r>
            <a:rPr lang="es-CO" altLang="es-CO" sz="1050" dirty="0" err="1" smtClean="0">
              <a:latin typeface="Arial Narrow" panose="020B0606020202030204" pitchFamily="34" charset="0"/>
            </a:rPr>
            <a:t>Orika</a:t>
          </a:r>
          <a:r>
            <a:rPr lang="es-CO" altLang="es-CO" sz="1050" dirty="0" smtClean="0">
              <a:latin typeface="Arial Narrow" panose="020B0606020202030204" pitchFamily="34" charset="0"/>
            </a:rPr>
            <a:t>, Barú,</a:t>
          </a:r>
          <a:r>
            <a:rPr lang="es-ES_tradnl" altLang="es-CO" sz="1050" dirty="0" smtClean="0">
              <a:latin typeface="Arial Narrow" panose="020B0606020202030204" pitchFamily="34" charset="0"/>
            </a:rPr>
            <a:t> </a:t>
          </a:r>
          <a:r>
            <a:rPr lang="es-ES_tradnl" altLang="es-CO" sz="1050" dirty="0" err="1" smtClean="0">
              <a:latin typeface="Arial Narrow" panose="020B0606020202030204" pitchFamily="34" charset="0"/>
            </a:rPr>
            <a:t>Ararca</a:t>
          </a:r>
          <a:r>
            <a:rPr lang="es-ES_tradnl" altLang="es-CO" sz="1050" dirty="0" smtClean="0">
              <a:latin typeface="Arial Narrow" panose="020B0606020202030204" pitchFamily="34" charset="0"/>
            </a:rPr>
            <a:t>, Santa Ana, Santa Cruz del Islote y Múcura </a:t>
          </a:r>
          <a:endParaRPr lang="es-CO" altLang="es-CO" sz="1050" dirty="0" smtClean="0">
            <a:latin typeface="Arial Narrow" panose="020B0606020202030204" pitchFamily="34" charset="0"/>
          </a:endParaRPr>
        </a:p>
      </dgm:t>
    </dgm:pt>
    <dgm:pt modelId="{1323AEE2-8D14-45EB-AC80-DD27B6B08B90}" type="parTrans" cxnId="{0411C8DA-1E9E-4269-B566-E7B2A897E09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4A3985F9-A5BE-4153-96CA-BCC0AC648999}" type="sibTrans" cxnId="{0411C8DA-1E9E-4269-B566-E7B2A897E09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E9FD8E3-6006-4DA7-B9B8-ADFED32861D6}" type="pres">
      <dgm:prSet presAssocID="{ECE3E02F-BE1F-4FA0-BE6C-BE6C91C79DB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4870FE71-BC8B-42FA-A647-802BD7EDBAC2}" type="pres">
      <dgm:prSet presAssocID="{5F6383C4-4C5E-479D-9B6A-7552200E47B8}" presName="horFlow" presStyleCnt="0"/>
      <dgm:spPr/>
      <dgm:t>
        <a:bodyPr/>
        <a:lstStyle/>
        <a:p>
          <a:endParaRPr lang="es-CO"/>
        </a:p>
      </dgm:t>
    </dgm:pt>
    <dgm:pt modelId="{74FF5832-16A6-4AE7-B5C8-317E2287665C}" type="pres">
      <dgm:prSet presAssocID="{5F6383C4-4C5E-479D-9B6A-7552200E47B8}" presName="bigChev" presStyleLbl="node1" presStyleIdx="0" presStyleCnt="3"/>
      <dgm:spPr/>
      <dgm:t>
        <a:bodyPr/>
        <a:lstStyle/>
        <a:p>
          <a:endParaRPr lang="es-CO"/>
        </a:p>
      </dgm:t>
    </dgm:pt>
    <dgm:pt modelId="{B2ABE9DB-1FBB-4C94-B6E9-4F0E70428ECC}" type="pres">
      <dgm:prSet presAssocID="{8FA3DBA0-9588-4A0C-A047-60E0C5899D1B}" presName="parTrans" presStyleCnt="0"/>
      <dgm:spPr/>
      <dgm:t>
        <a:bodyPr/>
        <a:lstStyle/>
        <a:p>
          <a:endParaRPr lang="es-CO"/>
        </a:p>
      </dgm:t>
    </dgm:pt>
    <dgm:pt modelId="{A6AF6B9C-AEC3-42B6-AB45-3CA24B92846E}" type="pres">
      <dgm:prSet presAssocID="{CDE81BC3-8817-4980-8EBF-5773FAA29682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856CF25-310E-4EE9-ABCD-24CEB460E200}" type="pres">
      <dgm:prSet presAssocID="{5F6383C4-4C5E-479D-9B6A-7552200E47B8}" presName="vSp" presStyleCnt="0"/>
      <dgm:spPr/>
      <dgm:t>
        <a:bodyPr/>
        <a:lstStyle/>
        <a:p>
          <a:endParaRPr lang="es-CO"/>
        </a:p>
      </dgm:t>
    </dgm:pt>
    <dgm:pt modelId="{7769A0B3-7CC9-4724-8FC4-3D4FEBFF1B43}" type="pres">
      <dgm:prSet presAssocID="{93FA9B90-49E1-4E76-B4AA-DFE2C49A604B}" presName="horFlow" presStyleCnt="0"/>
      <dgm:spPr/>
      <dgm:t>
        <a:bodyPr/>
        <a:lstStyle/>
        <a:p>
          <a:endParaRPr lang="es-CO"/>
        </a:p>
      </dgm:t>
    </dgm:pt>
    <dgm:pt modelId="{0A8C7D20-BAE0-4332-A8D4-B4AE1F1AB6DF}" type="pres">
      <dgm:prSet presAssocID="{93FA9B90-49E1-4E76-B4AA-DFE2C49A604B}" presName="bigChev" presStyleLbl="node1" presStyleIdx="1" presStyleCnt="3"/>
      <dgm:spPr/>
      <dgm:t>
        <a:bodyPr/>
        <a:lstStyle/>
        <a:p>
          <a:endParaRPr lang="es-CO"/>
        </a:p>
      </dgm:t>
    </dgm:pt>
    <dgm:pt modelId="{5B96DC10-1C77-4F4F-B1E8-AFA3056069E0}" type="pres">
      <dgm:prSet presAssocID="{BF5ADED9-C299-4088-8FF2-D538E188F94F}" presName="parTrans" presStyleCnt="0"/>
      <dgm:spPr/>
      <dgm:t>
        <a:bodyPr/>
        <a:lstStyle/>
        <a:p>
          <a:endParaRPr lang="es-CO"/>
        </a:p>
      </dgm:t>
    </dgm:pt>
    <dgm:pt modelId="{6A8EADBE-FE7C-473C-A04B-CC2540B6A611}" type="pres">
      <dgm:prSet presAssocID="{6B2452B1-E54B-4E34-B43A-A46BAE26F4C7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DA952DE-6BFD-4D81-9BAE-EC30AD762CF1}" type="pres">
      <dgm:prSet presAssocID="{93FA9B90-49E1-4E76-B4AA-DFE2C49A604B}" presName="vSp" presStyleCnt="0"/>
      <dgm:spPr/>
      <dgm:t>
        <a:bodyPr/>
        <a:lstStyle/>
        <a:p>
          <a:endParaRPr lang="es-CO"/>
        </a:p>
      </dgm:t>
    </dgm:pt>
    <dgm:pt modelId="{968A28E8-3783-4AF8-953F-E0D9BE422278}" type="pres">
      <dgm:prSet presAssocID="{2652BC83-5478-4095-817E-85D2955F1AA4}" presName="horFlow" presStyleCnt="0"/>
      <dgm:spPr/>
      <dgm:t>
        <a:bodyPr/>
        <a:lstStyle/>
        <a:p>
          <a:endParaRPr lang="es-CO"/>
        </a:p>
      </dgm:t>
    </dgm:pt>
    <dgm:pt modelId="{726DD87B-BDBC-4669-B20F-A47EEE290E1F}" type="pres">
      <dgm:prSet presAssocID="{2652BC83-5478-4095-817E-85D2955F1AA4}" presName="bigChev" presStyleLbl="node1" presStyleIdx="2" presStyleCnt="3"/>
      <dgm:spPr/>
      <dgm:t>
        <a:bodyPr/>
        <a:lstStyle/>
        <a:p>
          <a:endParaRPr lang="es-CO"/>
        </a:p>
      </dgm:t>
    </dgm:pt>
    <dgm:pt modelId="{9EF5D10F-B970-4706-8584-E079FA45ADE9}" type="pres">
      <dgm:prSet presAssocID="{1323AEE2-8D14-45EB-AC80-DD27B6B08B90}" presName="parTrans" presStyleCnt="0"/>
      <dgm:spPr/>
      <dgm:t>
        <a:bodyPr/>
        <a:lstStyle/>
        <a:p>
          <a:endParaRPr lang="es-CO"/>
        </a:p>
      </dgm:t>
    </dgm:pt>
    <dgm:pt modelId="{7ADF0366-05A8-4CDE-8018-D6F9FC505833}" type="pres">
      <dgm:prSet presAssocID="{FBA81194-6FC6-485B-838F-926F7A687BE8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38FC055F-E07F-4A6D-B06F-E412FC7AF972}" srcId="{ECE3E02F-BE1F-4FA0-BE6C-BE6C91C79DB1}" destId="{93FA9B90-49E1-4E76-B4AA-DFE2C49A604B}" srcOrd="1" destOrd="0" parTransId="{C80B5DFC-1911-448F-BAC1-9F53794F8920}" sibTransId="{A8BE3BD8-2DEA-4738-96F1-462D4FF79140}"/>
    <dgm:cxn modelId="{54B79416-270D-4665-AB99-A5D6F78393D4}" srcId="{ECE3E02F-BE1F-4FA0-BE6C-BE6C91C79DB1}" destId="{5F6383C4-4C5E-479D-9B6A-7552200E47B8}" srcOrd="0" destOrd="0" parTransId="{E978FF0E-79F6-4411-8384-5646649D5D0E}" sibTransId="{A4D9B3EC-3CCC-404D-A233-A1EAB12ED902}"/>
    <dgm:cxn modelId="{0A491284-098F-4F47-A53D-53EFBCB1BA6F}" type="presOf" srcId="{6B2452B1-E54B-4E34-B43A-A46BAE26F4C7}" destId="{6A8EADBE-FE7C-473C-A04B-CC2540B6A611}" srcOrd="0" destOrd="0" presId="urn:microsoft.com/office/officeart/2005/8/layout/lProcess3"/>
    <dgm:cxn modelId="{98A5863C-AC88-415B-A924-1A753BFD75FB}" srcId="{93FA9B90-49E1-4E76-B4AA-DFE2C49A604B}" destId="{6B2452B1-E54B-4E34-B43A-A46BAE26F4C7}" srcOrd="0" destOrd="0" parTransId="{BF5ADED9-C299-4088-8FF2-D538E188F94F}" sibTransId="{91EDDC46-0A18-4597-A41A-23C38EED2607}"/>
    <dgm:cxn modelId="{32A11A4C-652B-4932-ADB2-002235D6FC22}" srcId="{5F6383C4-4C5E-479D-9B6A-7552200E47B8}" destId="{CDE81BC3-8817-4980-8EBF-5773FAA29682}" srcOrd="0" destOrd="0" parTransId="{8FA3DBA0-9588-4A0C-A047-60E0C5899D1B}" sibTransId="{C50BD47B-1CF0-467F-A354-A5C40AC20F42}"/>
    <dgm:cxn modelId="{94A47F3E-7283-4BF3-83F4-923447CD69D7}" type="presOf" srcId="{2652BC83-5478-4095-817E-85D2955F1AA4}" destId="{726DD87B-BDBC-4669-B20F-A47EEE290E1F}" srcOrd="0" destOrd="0" presId="urn:microsoft.com/office/officeart/2005/8/layout/lProcess3"/>
    <dgm:cxn modelId="{91E4C203-6889-43DA-A151-D560A07AE293}" srcId="{ECE3E02F-BE1F-4FA0-BE6C-BE6C91C79DB1}" destId="{2652BC83-5478-4095-817E-85D2955F1AA4}" srcOrd="2" destOrd="0" parTransId="{F4EAB3E3-43B6-4453-8834-60ED68EC638C}" sibTransId="{CD012363-46C6-4876-9649-010E2E235AFC}"/>
    <dgm:cxn modelId="{7D4CF321-A4D5-4FB4-BE15-0945824A9CAC}" type="presOf" srcId="{CDE81BC3-8817-4980-8EBF-5773FAA29682}" destId="{A6AF6B9C-AEC3-42B6-AB45-3CA24B92846E}" srcOrd="0" destOrd="0" presId="urn:microsoft.com/office/officeart/2005/8/layout/lProcess3"/>
    <dgm:cxn modelId="{0411C8DA-1E9E-4269-B566-E7B2A897E092}" srcId="{2652BC83-5478-4095-817E-85D2955F1AA4}" destId="{FBA81194-6FC6-485B-838F-926F7A687BE8}" srcOrd="0" destOrd="0" parTransId="{1323AEE2-8D14-45EB-AC80-DD27B6B08B90}" sibTransId="{4A3985F9-A5BE-4153-96CA-BCC0AC648999}"/>
    <dgm:cxn modelId="{E435201C-EED0-4C62-8C96-0EAC3B9930DE}" type="presOf" srcId="{FBA81194-6FC6-485B-838F-926F7A687BE8}" destId="{7ADF0366-05A8-4CDE-8018-D6F9FC505833}" srcOrd="0" destOrd="0" presId="urn:microsoft.com/office/officeart/2005/8/layout/lProcess3"/>
    <dgm:cxn modelId="{B5AE1029-E101-472D-A5E3-7F9D07957530}" type="presOf" srcId="{ECE3E02F-BE1F-4FA0-BE6C-BE6C91C79DB1}" destId="{AE9FD8E3-6006-4DA7-B9B8-ADFED32861D6}" srcOrd="0" destOrd="0" presId="urn:microsoft.com/office/officeart/2005/8/layout/lProcess3"/>
    <dgm:cxn modelId="{B89576C5-EA96-4A7D-B664-734A3F578E6F}" type="presOf" srcId="{93FA9B90-49E1-4E76-B4AA-DFE2C49A604B}" destId="{0A8C7D20-BAE0-4332-A8D4-B4AE1F1AB6DF}" srcOrd="0" destOrd="0" presId="urn:microsoft.com/office/officeart/2005/8/layout/lProcess3"/>
    <dgm:cxn modelId="{E4F6E2D8-CFA1-47E9-8062-A91FA07A26FD}" type="presOf" srcId="{5F6383C4-4C5E-479D-9B6A-7552200E47B8}" destId="{74FF5832-16A6-4AE7-B5C8-317E2287665C}" srcOrd="0" destOrd="0" presId="urn:microsoft.com/office/officeart/2005/8/layout/lProcess3"/>
    <dgm:cxn modelId="{251B1912-B16E-45D0-BF29-8839BC7184F6}" type="presParOf" srcId="{AE9FD8E3-6006-4DA7-B9B8-ADFED32861D6}" destId="{4870FE71-BC8B-42FA-A647-802BD7EDBAC2}" srcOrd="0" destOrd="0" presId="urn:microsoft.com/office/officeart/2005/8/layout/lProcess3"/>
    <dgm:cxn modelId="{321C2AA5-5851-40E5-8DAD-F0EABEE90896}" type="presParOf" srcId="{4870FE71-BC8B-42FA-A647-802BD7EDBAC2}" destId="{74FF5832-16A6-4AE7-B5C8-317E2287665C}" srcOrd="0" destOrd="0" presId="urn:microsoft.com/office/officeart/2005/8/layout/lProcess3"/>
    <dgm:cxn modelId="{21D0B05A-2669-4DDE-BD91-295EB04D387C}" type="presParOf" srcId="{4870FE71-BC8B-42FA-A647-802BD7EDBAC2}" destId="{B2ABE9DB-1FBB-4C94-B6E9-4F0E70428ECC}" srcOrd="1" destOrd="0" presId="urn:microsoft.com/office/officeart/2005/8/layout/lProcess3"/>
    <dgm:cxn modelId="{5954D6C1-3F61-46A9-BB3E-2298F887B840}" type="presParOf" srcId="{4870FE71-BC8B-42FA-A647-802BD7EDBAC2}" destId="{A6AF6B9C-AEC3-42B6-AB45-3CA24B92846E}" srcOrd="2" destOrd="0" presId="urn:microsoft.com/office/officeart/2005/8/layout/lProcess3"/>
    <dgm:cxn modelId="{E05C1C5F-1D98-4E36-A121-AD712A540B11}" type="presParOf" srcId="{AE9FD8E3-6006-4DA7-B9B8-ADFED32861D6}" destId="{1856CF25-310E-4EE9-ABCD-24CEB460E200}" srcOrd="1" destOrd="0" presId="urn:microsoft.com/office/officeart/2005/8/layout/lProcess3"/>
    <dgm:cxn modelId="{B004D7E9-4FED-42BF-96A4-BD58D5E66DAA}" type="presParOf" srcId="{AE9FD8E3-6006-4DA7-B9B8-ADFED32861D6}" destId="{7769A0B3-7CC9-4724-8FC4-3D4FEBFF1B43}" srcOrd="2" destOrd="0" presId="urn:microsoft.com/office/officeart/2005/8/layout/lProcess3"/>
    <dgm:cxn modelId="{C9C1B9F5-1F50-46B6-A8FF-047A56DD753A}" type="presParOf" srcId="{7769A0B3-7CC9-4724-8FC4-3D4FEBFF1B43}" destId="{0A8C7D20-BAE0-4332-A8D4-B4AE1F1AB6DF}" srcOrd="0" destOrd="0" presId="urn:microsoft.com/office/officeart/2005/8/layout/lProcess3"/>
    <dgm:cxn modelId="{EC51FE7D-8E90-4393-9B30-64A77034B155}" type="presParOf" srcId="{7769A0B3-7CC9-4724-8FC4-3D4FEBFF1B43}" destId="{5B96DC10-1C77-4F4F-B1E8-AFA3056069E0}" srcOrd="1" destOrd="0" presId="urn:microsoft.com/office/officeart/2005/8/layout/lProcess3"/>
    <dgm:cxn modelId="{BE8D4412-6E73-4217-A66F-83AFAA6FA668}" type="presParOf" srcId="{7769A0B3-7CC9-4724-8FC4-3D4FEBFF1B43}" destId="{6A8EADBE-FE7C-473C-A04B-CC2540B6A611}" srcOrd="2" destOrd="0" presId="urn:microsoft.com/office/officeart/2005/8/layout/lProcess3"/>
    <dgm:cxn modelId="{EB406633-8F00-4BA5-A39C-7C004CBF1E53}" type="presParOf" srcId="{AE9FD8E3-6006-4DA7-B9B8-ADFED32861D6}" destId="{3DA952DE-6BFD-4D81-9BAE-EC30AD762CF1}" srcOrd="3" destOrd="0" presId="urn:microsoft.com/office/officeart/2005/8/layout/lProcess3"/>
    <dgm:cxn modelId="{157820C5-63C9-4F24-B713-43B9DF1842ED}" type="presParOf" srcId="{AE9FD8E3-6006-4DA7-B9B8-ADFED32861D6}" destId="{968A28E8-3783-4AF8-953F-E0D9BE422278}" srcOrd="4" destOrd="0" presId="urn:microsoft.com/office/officeart/2005/8/layout/lProcess3"/>
    <dgm:cxn modelId="{25C9473A-78C6-4A89-8A07-92F62E25A0CE}" type="presParOf" srcId="{968A28E8-3783-4AF8-953F-E0D9BE422278}" destId="{726DD87B-BDBC-4669-B20F-A47EEE290E1F}" srcOrd="0" destOrd="0" presId="urn:microsoft.com/office/officeart/2005/8/layout/lProcess3"/>
    <dgm:cxn modelId="{F04D72C9-9BC4-479C-8FD7-22A7597D5118}" type="presParOf" srcId="{968A28E8-3783-4AF8-953F-E0D9BE422278}" destId="{9EF5D10F-B970-4706-8584-E079FA45ADE9}" srcOrd="1" destOrd="0" presId="urn:microsoft.com/office/officeart/2005/8/layout/lProcess3"/>
    <dgm:cxn modelId="{61256B35-8FAC-4510-AE36-0D4A8AFFB907}" type="presParOf" srcId="{968A28E8-3783-4AF8-953F-E0D9BE422278}" destId="{7ADF0366-05A8-4CDE-8018-D6F9FC505833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E72792C-F0A8-4130-BE06-81CE406433A8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AE855B70-5B80-4E5E-9D31-FDF0B36FBBBB}">
      <dgm:prSet phldrT="[Texto]" custT="1"/>
      <dgm:spPr/>
      <dgm:t>
        <a:bodyPr/>
        <a:lstStyle/>
        <a:p>
          <a:r>
            <a:rPr lang="es-ES_tradnl" sz="1200" b="0" dirty="0" smtClean="0">
              <a:latin typeface="Arial Narrow" panose="020B0606020202030204" pitchFamily="34" charset="0"/>
            </a:rPr>
            <a:t>Proceso de titulación y adjudicación de título colectivo  Consejo Comunitario </a:t>
          </a:r>
          <a:r>
            <a:rPr lang="es-ES_tradnl" sz="1200" b="0" dirty="0" err="1" smtClean="0">
              <a:latin typeface="Arial Narrow" panose="020B0606020202030204" pitchFamily="34" charset="0"/>
            </a:rPr>
            <a:t>Orika</a:t>
          </a:r>
          <a:r>
            <a:rPr lang="es-ES_tradnl" sz="1200" b="0" dirty="0" smtClean="0">
              <a:latin typeface="Arial Narrow" panose="020B0606020202030204" pitchFamily="34" charset="0"/>
            </a:rPr>
            <a:t> (</a:t>
          </a:r>
          <a:r>
            <a:rPr lang="es-CO" sz="1200" b="0" i="0" dirty="0" smtClean="0">
              <a:latin typeface="Arial Narrow" panose="020B0606020202030204" pitchFamily="34" charset="0"/>
            </a:rPr>
            <a:t>resolución 3393 de 2014)</a:t>
          </a:r>
          <a:endParaRPr lang="es-CO" sz="1200" b="0" dirty="0">
            <a:latin typeface="Arial Narrow" panose="020B0606020202030204" pitchFamily="34" charset="0"/>
          </a:endParaRPr>
        </a:p>
      </dgm:t>
    </dgm:pt>
    <dgm:pt modelId="{F6E701BE-AE35-423D-9AF7-FAE12A574B45}" type="parTrans" cxnId="{26553FB5-5F48-41D6-A99A-ADF02695563C}">
      <dgm:prSet/>
      <dgm:spPr/>
      <dgm:t>
        <a:bodyPr/>
        <a:lstStyle/>
        <a:p>
          <a:endParaRPr lang="es-CO" sz="1200" b="0">
            <a:latin typeface="Arial Narrow" panose="020B0606020202030204" pitchFamily="34" charset="0"/>
          </a:endParaRPr>
        </a:p>
      </dgm:t>
    </dgm:pt>
    <dgm:pt modelId="{E1956E63-23B8-4B53-AC59-BF0249FD0550}" type="sibTrans" cxnId="{26553FB5-5F48-41D6-A99A-ADF02695563C}">
      <dgm:prSet/>
      <dgm:spPr/>
      <dgm:t>
        <a:bodyPr/>
        <a:lstStyle/>
        <a:p>
          <a:endParaRPr lang="es-CO" sz="1200" b="0">
            <a:latin typeface="Arial Narrow" panose="020B0606020202030204" pitchFamily="34" charset="0"/>
          </a:endParaRPr>
        </a:p>
      </dgm:t>
    </dgm:pt>
    <dgm:pt modelId="{198A37D6-4E36-416D-AECB-6B69C9109BBE}">
      <dgm:prSet custT="1"/>
      <dgm:spPr/>
      <dgm:t>
        <a:bodyPr/>
        <a:lstStyle/>
        <a:p>
          <a:r>
            <a:rPr lang="es-ES" sz="1200" b="0" dirty="0" smtClean="0">
              <a:latin typeface="Arial Narrow" panose="020B0606020202030204" pitchFamily="34" charset="0"/>
            </a:rPr>
            <a:t>1. Necesidad de formulación de Plan</a:t>
          </a:r>
          <a:r>
            <a:rPr lang="es-ES" sz="1200" b="0" baseline="0" dirty="0" smtClean="0">
              <a:latin typeface="Arial Narrow" panose="020B0606020202030204" pitchFamily="34" charset="0"/>
            </a:rPr>
            <a:t> de Manejo en conjunto con las comunidades negras</a:t>
          </a:r>
          <a:endParaRPr lang="es-ES" sz="1200" b="0" dirty="0">
            <a:latin typeface="Arial Narrow" panose="020B0606020202030204" pitchFamily="34" charset="0"/>
          </a:endParaRPr>
        </a:p>
      </dgm:t>
    </dgm:pt>
    <dgm:pt modelId="{5AF49D4C-2DC5-4A60-962C-921806B82A70}" type="parTrans" cxnId="{697CDAF1-6B0A-40F1-AFB4-DF394E10D793}">
      <dgm:prSet/>
      <dgm:spPr/>
      <dgm:t>
        <a:bodyPr/>
        <a:lstStyle/>
        <a:p>
          <a:endParaRPr lang="es-CO" sz="1200" b="0">
            <a:latin typeface="Arial Narrow" panose="020B0606020202030204" pitchFamily="34" charset="0"/>
          </a:endParaRPr>
        </a:p>
      </dgm:t>
    </dgm:pt>
    <dgm:pt modelId="{EA5FB3D5-9845-482E-A07D-BF6CE80947B2}" type="sibTrans" cxnId="{697CDAF1-6B0A-40F1-AFB4-DF394E10D793}">
      <dgm:prSet/>
      <dgm:spPr/>
      <dgm:t>
        <a:bodyPr/>
        <a:lstStyle/>
        <a:p>
          <a:endParaRPr lang="es-CO" sz="1200" b="0">
            <a:latin typeface="Arial Narrow" panose="020B0606020202030204" pitchFamily="34" charset="0"/>
          </a:endParaRPr>
        </a:p>
      </dgm:t>
    </dgm:pt>
    <dgm:pt modelId="{82685553-867A-45D2-9317-8C74B2775850}">
      <dgm:prSet custT="1"/>
      <dgm:spPr/>
      <dgm:t>
        <a:bodyPr/>
        <a:lstStyle/>
        <a:p>
          <a:r>
            <a:rPr lang="es-ES" sz="1200" b="0" dirty="0" smtClean="0">
              <a:latin typeface="Arial Narrow" panose="020B0606020202030204" pitchFamily="34" charset="0"/>
            </a:rPr>
            <a:t>2. Inicio</a:t>
          </a:r>
          <a:r>
            <a:rPr lang="es-ES" sz="1200" b="0" baseline="0" dirty="0" smtClean="0">
              <a:latin typeface="Arial Narrow" panose="020B0606020202030204" pitchFamily="34" charset="0"/>
            </a:rPr>
            <a:t> de Consulta Previa del Plan de Manejo del AP</a:t>
          </a:r>
          <a:endParaRPr lang="es-ES" sz="1200" b="0" dirty="0">
            <a:latin typeface="Arial Narrow" panose="020B0606020202030204" pitchFamily="34" charset="0"/>
          </a:endParaRPr>
        </a:p>
      </dgm:t>
    </dgm:pt>
    <dgm:pt modelId="{0ED9166A-D877-4974-B522-3F410A083776}" type="parTrans" cxnId="{B9C6E19C-B901-48E6-8211-1FAF0302DC35}">
      <dgm:prSet/>
      <dgm:spPr/>
      <dgm:t>
        <a:bodyPr/>
        <a:lstStyle/>
        <a:p>
          <a:endParaRPr lang="es-CO" sz="1200" b="0">
            <a:latin typeface="Arial Narrow" panose="020B0606020202030204" pitchFamily="34" charset="0"/>
          </a:endParaRPr>
        </a:p>
      </dgm:t>
    </dgm:pt>
    <dgm:pt modelId="{FE29D604-A5EE-4F25-B33F-E46DB3517BAA}" type="sibTrans" cxnId="{B9C6E19C-B901-48E6-8211-1FAF0302DC35}">
      <dgm:prSet/>
      <dgm:spPr/>
      <dgm:t>
        <a:bodyPr/>
        <a:lstStyle/>
        <a:p>
          <a:endParaRPr lang="es-CO" sz="1200" b="0">
            <a:latin typeface="Arial Narrow" panose="020B0606020202030204" pitchFamily="34" charset="0"/>
          </a:endParaRPr>
        </a:p>
      </dgm:t>
    </dgm:pt>
    <dgm:pt modelId="{4B646856-2DF8-496A-9E55-F0DD49B6C3FE}">
      <dgm:prSet custT="1"/>
      <dgm:spPr/>
      <dgm:t>
        <a:bodyPr/>
        <a:lstStyle/>
        <a:p>
          <a:r>
            <a:rPr lang="es-ES" sz="1200" b="0" dirty="0" smtClean="0">
              <a:latin typeface="Arial Narrow" panose="020B0606020202030204" pitchFamily="34" charset="0"/>
            </a:rPr>
            <a:t>3. Proceso de entendimiento sobre el uso y manejo del territorio de dos Autoridades.</a:t>
          </a:r>
          <a:endParaRPr lang="es-ES" sz="1200" b="0" dirty="0">
            <a:latin typeface="Arial Narrow" panose="020B0606020202030204" pitchFamily="34" charset="0"/>
          </a:endParaRPr>
        </a:p>
      </dgm:t>
    </dgm:pt>
    <dgm:pt modelId="{CC716081-F6CF-4351-A156-D2C40B9C1AAC}" type="parTrans" cxnId="{DAE4DC55-0E36-4D03-995B-88F6ABA6EE96}">
      <dgm:prSet/>
      <dgm:spPr/>
      <dgm:t>
        <a:bodyPr/>
        <a:lstStyle/>
        <a:p>
          <a:endParaRPr lang="es-CO" sz="1200" b="0">
            <a:latin typeface="Arial Narrow" panose="020B0606020202030204" pitchFamily="34" charset="0"/>
          </a:endParaRPr>
        </a:p>
      </dgm:t>
    </dgm:pt>
    <dgm:pt modelId="{253F1D2B-5C68-460A-AF0B-D897C05548C1}" type="sibTrans" cxnId="{DAE4DC55-0E36-4D03-995B-88F6ABA6EE96}">
      <dgm:prSet/>
      <dgm:spPr/>
      <dgm:t>
        <a:bodyPr/>
        <a:lstStyle/>
        <a:p>
          <a:endParaRPr lang="es-CO" sz="1200" b="0">
            <a:latin typeface="Arial Narrow" panose="020B0606020202030204" pitchFamily="34" charset="0"/>
          </a:endParaRPr>
        </a:p>
      </dgm:t>
    </dgm:pt>
    <dgm:pt modelId="{88DE76E8-8BE3-44B2-8B65-E8F36FD06345}" type="pres">
      <dgm:prSet presAssocID="{0E72792C-F0A8-4130-BE06-81CE406433A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C1330C60-F22A-4512-A258-0E3A62EC55C7}" type="pres">
      <dgm:prSet presAssocID="{0E72792C-F0A8-4130-BE06-81CE406433A8}" presName="cycle" presStyleCnt="0"/>
      <dgm:spPr/>
    </dgm:pt>
    <dgm:pt modelId="{04358017-232B-42CD-B5B0-5D7757EDB7F4}" type="pres">
      <dgm:prSet presAssocID="{AE855B70-5B80-4E5E-9D31-FDF0B36FBBBB}" presName="nodeFirstNode" presStyleLbl="node1" presStyleIdx="0" presStyleCnt="4" custScaleX="8971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3D234FB-B20C-45CF-A912-F2A4B337888E}" type="pres">
      <dgm:prSet presAssocID="{E1956E63-23B8-4B53-AC59-BF0249FD0550}" presName="sibTransFirstNode" presStyleLbl="bgShp" presStyleIdx="0" presStyleCnt="1"/>
      <dgm:spPr/>
      <dgm:t>
        <a:bodyPr/>
        <a:lstStyle/>
        <a:p>
          <a:endParaRPr lang="es-CO"/>
        </a:p>
      </dgm:t>
    </dgm:pt>
    <dgm:pt modelId="{B889472F-B612-4809-AC63-4009AC8DAFE5}" type="pres">
      <dgm:prSet presAssocID="{198A37D6-4E36-416D-AECB-6B69C9109BBE}" presName="nodeFollowingNodes" presStyleLbl="node1" presStyleIdx="1" presStyleCnt="4" custScaleX="8971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D0E4054-DB13-4FF0-8646-CDB38CB1E2FC}" type="pres">
      <dgm:prSet presAssocID="{82685553-867A-45D2-9317-8C74B2775850}" presName="nodeFollowingNodes" presStyleLbl="node1" presStyleIdx="2" presStyleCnt="4" custScaleX="8971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2AF0F7C-4F93-4606-870D-BB056346C705}" type="pres">
      <dgm:prSet presAssocID="{4B646856-2DF8-496A-9E55-F0DD49B6C3FE}" presName="nodeFollowingNodes" presStyleLbl="node1" presStyleIdx="3" presStyleCnt="4" custScaleX="8971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97CDAF1-6B0A-40F1-AFB4-DF394E10D793}" srcId="{0E72792C-F0A8-4130-BE06-81CE406433A8}" destId="{198A37D6-4E36-416D-AECB-6B69C9109BBE}" srcOrd="1" destOrd="0" parTransId="{5AF49D4C-2DC5-4A60-962C-921806B82A70}" sibTransId="{EA5FB3D5-9845-482E-A07D-BF6CE80947B2}"/>
    <dgm:cxn modelId="{91DEC77A-AD52-4214-A08C-40ACF440B7A5}" type="presOf" srcId="{AE855B70-5B80-4E5E-9D31-FDF0B36FBBBB}" destId="{04358017-232B-42CD-B5B0-5D7757EDB7F4}" srcOrd="0" destOrd="0" presId="urn:microsoft.com/office/officeart/2005/8/layout/cycle3"/>
    <dgm:cxn modelId="{60821E5D-753E-4B3B-BADE-0785538EDF6A}" type="presOf" srcId="{4B646856-2DF8-496A-9E55-F0DD49B6C3FE}" destId="{82AF0F7C-4F93-4606-870D-BB056346C705}" srcOrd="0" destOrd="0" presId="urn:microsoft.com/office/officeart/2005/8/layout/cycle3"/>
    <dgm:cxn modelId="{82686DEA-E350-47B2-BE3E-A76E0035FDC5}" type="presOf" srcId="{198A37D6-4E36-416D-AECB-6B69C9109BBE}" destId="{B889472F-B612-4809-AC63-4009AC8DAFE5}" srcOrd="0" destOrd="0" presId="urn:microsoft.com/office/officeart/2005/8/layout/cycle3"/>
    <dgm:cxn modelId="{C525123A-C33D-4914-ACDF-0C554700A0B6}" type="presOf" srcId="{0E72792C-F0A8-4130-BE06-81CE406433A8}" destId="{88DE76E8-8BE3-44B2-8B65-E8F36FD06345}" srcOrd="0" destOrd="0" presId="urn:microsoft.com/office/officeart/2005/8/layout/cycle3"/>
    <dgm:cxn modelId="{439A6507-BCF8-41E3-AB4B-091B51171438}" type="presOf" srcId="{E1956E63-23B8-4B53-AC59-BF0249FD0550}" destId="{C3D234FB-B20C-45CF-A912-F2A4B337888E}" srcOrd="0" destOrd="0" presId="urn:microsoft.com/office/officeart/2005/8/layout/cycle3"/>
    <dgm:cxn modelId="{26553FB5-5F48-41D6-A99A-ADF02695563C}" srcId="{0E72792C-F0A8-4130-BE06-81CE406433A8}" destId="{AE855B70-5B80-4E5E-9D31-FDF0B36FBBBB}" srcOrd="0" destOrd="0" parTransId="{F6E701BE-AE35-423D-9AF7-FAE12A574B45}" sibTransId="{E1956E63-23B8-4B53-AC59-BF0249FD0550}"/>
    <dgm:cxn modelId="{B9C6E19C-B901-48E6-8211-1FAF0302DC35}" srcId="{0E72792C-F0A8-4130-BE06-81CE406433A8}" destId="{82685553-867A-45D2-9317-8C74B2775850}" srcOrd="2" destOrd="0" parTransId="{0ED9166A-D877-4974-B522-3F410A083776}" sibTransId="{FE29D604-A5EE-4F25-B33F-E46DB3517BAA}"/>
    <dgm:cxn modelId="{DAE4DC55-0E36-4D03-995B-88F6ABA6EE96}" srcId="{0E72792C-F0A8-4130-BE06-81CE406433A8}" destId="{4B646856-2DF8-496A-9E55-F0DD49B6C3FE}" srcOrd="3" destOrd="0" parTransId="{CC716081-F6CF-4351-A156-D2C40B9C1AAC}" sibTransId="{253F1D2B-5C68-460A-AF0B-D897C05548C1}"/>
    <dgm:cxn modelId="{31C97A8F-7B59-4A3F-9A8B-2875764D412F}" type="presOf" srcId="{82685553-867A-45D2-9317-8C74B2775850}" destId="{1D0E4054-DB13-4FF0-8646-CDB38CB1E2FC}" srcOrd="0" destOrd="0" presId="urn:microsoft.com/office/officeart/2005/8/layout/cycle3"/>
    <dgm:cxn modelId="{392A41B0-AAE4-4F53-98C7-422A68E862FD}" type="presParOf" srcId="{88DE76E8-8BE3-44B2-8B65-E8F36FD06345}" destId="{C1330C60-F22A-4512-A258-0E3A62EC55C7}" srcOrd="0" destOrd="0" presId="urn:microsoft.com/office/officeart/2005/8/layout/cycle3"/>
    <dgm:cxn modelId="{31F8F574-BDBD-4A62-9F2B-A6AFE9A2C1FD}" type="presParOf" srcId="{C1330C60-F22A-4512-A258-0E3A62EC55C7}" destId="{04358017-232B-42CD-B5B0-5D7757EDB7F4}" srcOrd="0" destOrd="0" presId="urn:microsoft.com/office/officeart/2005/8/layout/cycle3"/>
    <dgm:cxn modelId="{5832469B-077C-4BC4-B0CE-BD72C0E6F7B8}" type="presParOf" srcId="{C1330C60-F22A-4512-A258-0E3A62EC55C7}" destId="{C3D234FB-B20C-45CF-A912-F2A4B337888E}" srcOrd="1" destOrd="0" presId="urn:microsoft.com/office/officeart/2005/8/layout/cycle3"/>
    <dgm:cxn modelId="{AC561EE0-3853-4767-BE8C-7A3F557BCC36}" type="presParOf" srcId="{C1330C60-F22A-4512-A258-0E3A62EC55C7}" destId="{B889472F-B612-4809-AC63-4009AC8DAFE5}" srcOrd="2" destOrd="0" presId="urn:microsoft.com/office/officeart/2005/8/layout/cycle3"/>
    <dgm:cxn modelId="{390AC72B-D4D9-4CE2-836D-0A6CB718259A}" type="presParOf" srcId="{C1330C60-F22A-4512-A258-0E3A62EC55C7}" destId="{1D0E4054-DB13-4FF0-8646-CDB38CB1E2FC}" srcOrd="3" destOrd="0" presId="urn:microsoft.com/office/officeart/2005/8/layout/cycle3"/>
    <dgm:cxn modelId="{0D4733A7-6FB7-4CEB-A6AC-E6D23B26EA4A}" type="presParOf" srcId="{C1330C60-F22A-4512-A258-0E3A62EC55C7}" destId="{82AF0F7C-4F93-4606-870D-BB056346C705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CE3E02F-BE1F-4FA0-BE6C-BE6C91C79DB1}" type="doc">
      <dgm:prSet loTypeId="urn:microsoft.com/office/officeart/2005/8/layout/l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CDE81BC3-8817-4980-8EBF-5773FAA29682}">
      <dgm:prSet phldrT="[Texto]" custT="1"/>
      <dgm:spPr/>
      <dgm:t>
        <a:bodyPr/>
        <a:lstStyle/>
        <a:p>
          <a:r>
            <a:rPr lang="es-ES" sz="1800" b="1" dirty="0" smtClean="0">
              <a:latin typeface="Arial Narrow" panose="020B0606020202030204" pitchFamily="34" charset="0"/>
            </a:rPr>
            <a:t>Santuario de Fauna </a:t>
          </a:r>
          <a:r>
            <a:rPr lang="es-ES" sz="1800" b="1" dirty="0" err="1" smtClean="0">
              <a:latin typeface="Arial Narrow" panose="020B0606020202030204" pitchFamily="34" charset="0"/>
            </a:rPr>
            <a:t>Acandí</a:t>
          </a:r>
          <a:r>
            <a:rPr lang="es-ES" sz="1800" b="1" dirty="0" smtClean="0">
              <a:latin typeface="Arial Narrow" panose="020B0606020202030204" pitchFamily="34" charset="0"/>
            </a:rPr>
            <a:t> Playón y </a:t>
          </a:r>
          <a:r>
            <a:rPr lang="es-ES" sz="1800" b="1" dirty="0" err="1" smtClean="0">
              <a:latin typeface="Arial Narrow" panose="020B0606020202030204" pitchFamily="34" charset="0"/>
            </a:rPr>
            <a:t>Playona</a:t>
          </a:r>
          <a:endParaRPr lang="es-CO" sz="1800" b="1" dirty="0">
            <a:latin typeface="Arial Narrow" panose="020B0606020202030204" pitchFamily="34" charset="0"/>
          </a:endParaRPr>
        </a:p>
      </dgm:t>
    </dgm:pt>
    <dgm:pt modelId="{8FA3DBA0-9588-4A0C-A047-60E0C5899D1B}" type="parTrans" cxnId="{32A11A4C-652B-4932-ADB2-002235D6FC2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C50BD47B-1CF0-467F-A354-A5C40AC20F42}" type="sibTrans" cxnId="{32A11A4C-652B-4932-ADB2-002235D6FC2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F6383C4-4C5E-479D-9B6A-7552200E47B8}">
      <dgm:prSet phldrT="[Texto]" custT="1"/>
      <dgm:spPr/>
      <dgm:t>
        <a:bodyPr/>
        <a:lstStyle/>
        <a:p>
          <a:r>
            <a:rPr lang="es-CO" sz="2400" dirty="0" smtClean="0">
              <a:latin typeface="Arial Narrow" panose="020B0606020202030204" pitchFamily="34" charset="0"/>
            </a:rPr>
            <a:t>Área Protegida</a:t>
          </a:r>
          <a:endParaRPr lang="es-CO" sz="2400" dirty="0">
            <a:latin typeface="Arial Narrow" panose="020B0606020202030204" pitchFamily="34" charset="0"/>
          </a:endParaRPr>
        </a:p>
      </dgm:t>
    </dgm:pt>
    <dgm:pt modelId="{E978FF0E-79F6-4411-8384-5646649D5D0E}" type="parTrans" cxnId="{54B79416-270D-4665-AB99-A5D6F78393D4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4D9B3EC-3CCC-404D-A233-A1EAB12ED902}" type="sibTrans" cxnId="{54B79416-270D-4665-AB99-A5D6F78393D4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1E9D1639-4C96-4DB2-A554-A5AEC0F9AC70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Extensión: 26.233 ha                          Declaratoria: 2013. </a:t>
          </a:r>
          <a:r>
            <a:rPr lang="es-CO" altLang="es-CO" dirty="0" smtClean="0">
              <a:latin typeface="Arial Narrow" panose="020B0606020202030204" pitchFamily="34" charset="0"/>
            </a:rPr>
            <a:t>Posee su mayor área marina con 13 kilómetros aprox. </a:t>
          </a:r>
          <a:r>
            <a:rPr lang="es-CO" dirty="0" smtClean="0">
              <a:latin typeface="Arial Narrow" panose="020B0606020202030204" pitchFamily="34" charset="0"/>
            </a:rPr>
            <a:t>Playas de arenas finas derivadas de peñas marinas, de gran importancia para la anidación de tortugas marinas. </a:t>
          </a:r>
          <a:r>
            <a:rPr lang="pt-BR" dirty="0" err="1" smtClean="0">
              <a:latin typeface="Arial Narrow" panose="020B0606020202030204" pitchFamily="34" charset="0"/>
            </a:rPr>
            <a:t>Territorios</a:t>
          </a:r>
          <a:r>
            <a:rPr lang="pt-BR" dirty="0" smtClean="0">
              <a:latin typeface="Arial Narrow" panose="020B0606020202030204" pitchFamily="34" charset="0"/>
            </a:rPr>
            <a:t> </a:t>
          </a:r>
          <a:r>
            <a:rPr lang="pt-BR" dirty="0" err="1" smtClean="0">
              <a:latin typeface="Arial Narrow" panose="020B0606020202030204" pitchFamily="34" charset="0"/>
            </a:rPr>
            <a:t>colectivos</a:t>
          </a:r>
          <a:r>
            <a:rPr lang="pt-BR" dirty="0" smtClean="0">
              <a:latin typeface="Arial Narrow" panose="020B0606020202030204" pitchFamily="34" charset="0"/>
            </a:rPr>
            <a:t> de comunidades negras. </a:t>
          </a:r>
          <a:endParaRPr lang="es-CO" dirty="0">
            <a:latin typeface="Arial Narrow" panose="020B0606020202030204" pitchFamily="34" charset="0"/>
          </a:endParaRPr>
        </a:p>
      </dgm:t>
    </dgm:pt>
    <dgm:pt modelId="{FCF5BFF1-3C5E-472C-994A-6070F41680D0}" type="parTrans" cxnId="{526D8168-AC62-4DBC-9649-75559B6E3FD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F7F9E260-4AC0-4BA4-BE1A-8321D77A4C2E}" type="sibTrans" cxnId="{526D8168-AC62-4DBC-9649-75559B6E3FD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AAE17E2-B3B3-4BCC-B7E6-3A7C6194D8F4}">
      <dgm:prSet phldrT="[Texto]"/>
      <dgm:spPr/>
      <dgm:t>
        <a:bodyPr/>
        <a:lstStyle/>
        <a:p>
          <a:r>
            <a:rPr lang="es-CO" altLang="es-CO" dirty="0" smtClean="0">
              <a:latin typeface="Arial Narrow" panose="020B0606020202030204" pitchFamily="34" charset="0"/>
            </a:rPr>
            <a:t>Ubicado al norte con el casco urbano de </a:t>
          </a:r>
          <a:r>
            <a:rPr lang="es-CO" altLang="es-CO" dirty="0" err="1" smtClean="0">
              <a:latin typeface="Arial Narrow" panose="020B0606020202030204" pitchFamily="34" charset="0"/>
            </a:rPr>
            <a:t>Acandí</a:t>
          </a:r>
          <a:r>
            <a:rPr lang="es-CO" altLang="es-CO" dirty="0" smtClean="0">
              <a:latin typeface="Arial Narrow" panose="020B0606020202030204" pitchFamily="34" charset="0"/>
            </a:rPr>
            <a:t> en la desembocadura del río Tolo, al oriente con la costa lejana del municipio de </a:t>
          </a:r>
          <a:r>
            <a:rPr lang="es-CO" altLang="es-CO" dirty="0" err="1" smtClean="0">
              <a:latin typeface="Arial Narrow" panose="020B0606020202030204" pitchFamily="34" charset="0"/>
            </a:rPr>
            <a:t>Necocli</a:t>
          </a:r>
          <a:r>
            <a:rPr lang="es-CO" altLang="es-CO" dirty="0" smtClean="0">
              <a:latin typeface="Arial Narrow" panose="020B0606020202030204" pitchFamily="34" charset="0"/>
            </a:rPr>
            <a:t>, mar Caribe, al sur con la Punta de Goleta sector </a:t>
          </a:r>
          <a:r>
            <a:rPr lang="es-CO" altLang="es-CO" dirty="0" err="1" smtClean="0">
              <a:latin typeface="Arial Narrow" panose="020B0606020202030204" pitchFamily="34" charset="0"/>
            </a:rPr>
            <a:t>Napú</a:t>
          </a:r>
          <a:r>
            <a:rPr lang="es-CO" altLang="es-CO" dirty="0" smtClean="0">
              <a:latin typeface="Arial Narrow" panose="020B0606020202030204" pitchFamily="34" charset="0"/>
            </a:rPr>
            <a:t>, </a:t>
          </a:r>
          <a:r>
            <a:rPr lang="es-CO" altLang="es-CO" dirty="0" err="1" smtClean="0">
              <a:latin typeface="Arial Narrow" panose="020B0606020202030204" pitchFamily="34" charset="0"/>
            </a:rPr>
            <a:t>Sasardí</a:t>
          </a:r>
          <a:r>
            <a:rPr lang="es-CO" altLang="es-CO" dirty="0" smtClean="0">
              <a:latin typeface="Arial Narrow" panose="020B0606020202030204" pitchFamily="34" charset="0"/>
            </a:rPr>
            <a:t> y </a:t>
          </a:r>
          <a:r>
            <a:rPr lang="es-CO" altLang="es-CO" dirty="0" err="1" smtClean="0">
              <a:latin typeface="Arial Narrow" panose="020B0606020202030204" pitchFamily="34" charset="0"/>
            </a:rPr>
            <a:t>Triganá</a:t>
          </a:r>
          <a:r>
            <a:rPr lang="es-CO" altLang="es-CO" dirty="0" smtClean="0">
              <a:latin typeface="Arial Narrow" panose="020B0606020202030204" pitchFamily="34" charset="0"/>
            </a:rPr>
            <a:t> del corregimiento de San Francisco y al occidente con la comunidad de </a:t>
          </a:r>
          <a:r>
            <a:rPr lang="es-CO" altLang="es-CO" dirty="0" err="1" smtClean="0">
              <a:latin typeface="Arial Narrow" panose="020B0606020202030204" pitchFamily="34" charset="0"/>
            </a:rPr>
            <a:t>Playona</a:t>
          </a:r>
          <a:r>
            <a:rPr lang="es-CO" altLang="es-CO" dirty="0" smtClean="0">
              <a:latin typeface="Arial Narrow" panose="020B0606020202030204" pitchFamily="34" charset="0"/>
            </a:rPr>
            <a:t>, formando un polígono tipo rectángulo con rumbo nororiente.</a:t>
          </a:r>
          <a:endParaRPr lang="es-CO" dirty="0">
            <a:latin typeface="Arial Narrow" panose="020B0606020202030204" pitchFamily="34" charset="0"/>
          </a:endParaRPr>
        </a:p>
      </dgm:t>
    </dgm:pt>
    <dgm:pt modelId="{8A61A257-9A86-43DC-844A-D99E3CCBB9FF}" type="parTrans" cxnId="{FF140C42-656D-4564-810E-E021BCB75C18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70860278-9B7D-403A-91D7-65B149A6ADAC}" type="sibTrans" cxnId="{FF140C42-656D-4564-810E-E021BCB75C18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29947704-5B30-462D-8FB5-16CE9418465B}">
      <dgm:prSet custT="1"/>
      <dgm:spPr/>
      <dgm:t>
        <a:bodyPr/>
        <a:lstStyle/>
        <a:p>
          <a:r>
            <a:rPr lang="es-CO" altLang="es-CO" sz="1400" dirty="0" smtClean="0">
              <a:latin typeface="Arial Narrow" panose="020B0606020202030204" pitchFamily="34" charset="0"/>
            </a:rPr>
            <a:t>Está representada por afrodescendientes provenientes de la costa Atlántica y del Chocó. </a:t>
          </a:r>
        </a:p>
      </dgm:t>
    </dgm:pt>
    <dgm:pt modelId="{6BBE2470-C06A-4713-9F41-35F83F506668}" type="parTrans" cxnId="{D19BABE5-6949-4D00-869F-BCDFF66EA503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7682465-5E65-4A7E-BD49-CFE23C009EBA}" type="sibTrans" cxnId="{D19BABE5-6949-4D00-869F-BCDFF66EA503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379DB782-58E0-4AB4-8945-7751E5324653}">
      <dgm:prSet custT="1"/>
      <dgm:spPr/>
      <dgm:t>
        <a:bodyPr/>
        <a:lstStyle/>
        <a:p>
          <a:r>
            <a:rPr lang="es-CO" altLang="es-CO" sz="1000" dirty="0" smtClean="0">
              <a:latin typeface="Arial Narrow" panose="020B0606020202030204" pitchFamily="34" charset="0"/>
            </a:rPr>
            <a:t>Actualmente, estos consejos están conformados y han sido reconocidos siete de ellos, de los cuales tres (COCOMASUR, COCOMASECO, COCOMANORTE) </a:t>
          </a:r>
        </a:p>
      </dgm:t>
    </dgm:pt>
    <dgm:pt modelId="{0211ADCF-F25C-4E25-BA1C-1BFFFD85F0CA}" type="parTrans" cxnId="{ECA0BFFD-E660-4972-AB84-39429DA8DBC1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43A3E00A-38D6-4A19-94EE-62DC4BEFDB20}" type="sibTrans" cxnId="{ECA0BFFD-E660-4972-AB84-39429DA8DBC1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AE9FD8E3-6006-4DA7-B9B8-ADFED32861D6}" type="pres">
      <dgm:prSet presAssocID="{ECE3E02F-BE1F-4FA0-BE6C-BE6C91C79DB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4870FE71-BC8B-42FA-A647-802BD7EDBAC2}" type="pres">
      <dgm:prSet presAssocID="{5F6383C4-4C5E-479D-9B6A-7552200E47B8}" presName="horFlow" presStyleCnt="0"/>
      <dgm:spPr/>
      <dgm:t>
        <a:bodyPr/>
        <a:lstStyle/>
        <a:p>
          <a:endParaRPr lang="es-CO"/>
        </a:p>
      </dgm:t>
    </dgm:pt>
    <dgm:pt modelId="{74FF5832-16A6-4AE7-B5C8-317E2287665C}" type="pres">
      <dgm:prSet presAssocID="{5F6383C4-4C5E-479D-9B6A-7552200E47B8}" presName="bigChev" presStyleLbl="node1" presStyleIdx="0" presStyleCnt="3"/>
      <dgm:spPr/>
      <dgm:t>
        <a:bodyPr/>
        <a:lstStyle/>
        <a:p>
          <a:endParaRPr lang="es-CO"/>
        </a:p>
      </dgm:t>
    </dgm:pt>
    <dgm:pt modelId="{B2ABE9DB-1FBB-4C94-B6E9-4F0E70428ECC}" type="pres">
      <dgm:prSet presAssocID="{8FA3DBA0-9588-4A0C-A047-60E0C5899D1B}" presName="parTrans" presStyleCnt="0"/>
      <dgm:spPr/>
      <dgm:t>
        <a:bodyPr/>
        <a:lstStyle/>
        <a:p>
          <a:endParaRPr lang="es-CO"/>
        </a:p>
      </dgm:t>
    </dgm:pt>
    <dgm:pt modelId="{A6AF6B9C-AEC3-42B6-AB45-3CA24B92846E}" type="pres">
      <dgm:prSet presAssocID="{CDE81BC3-8817-4980-8EBF-5773FAA29682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856CF25-310E-4EE9-ABCD-24CEB460E200}" type="pres">
      <dgm:prSet presAssocID="{5F6383C4-4C5E-479D-9B6A-7552200E47B8}" presName="vSp" presStyleCnt="0"/>
      <dgm:spPr/>
      <dgm:t>
        <a:bodyPr/>
        <a:lstStyle/>
        <a:p>
          <a:endParaRPr lang="es-CO"/>
        </a:p>
      </dgm:t>
    </dgm:pt>
    <dgm:pt modelId="{78B196DC-477F-4B5F-842E-1187F8B2B2EC}" type="pres">
      <dgm:prSet presAssocID="{1E9D1639-4C96-4DB2-A554-A5AEC0F9AC70}" presName="horFlow" presStyleCnt="0"/>
      <dgm:spPr/>
      <dgm:t>
        <a:bodyPr/>
        <a:lstStyle/>
        <a:p>
          <a:endParaRPr lang="es-CO"/>
        </a:p>
      </dgm:t>
    </dgm:pt>
    <dgm:pt modelId="{CB5663CA-EB21-46E6-B0C7-0D2D47573443}" type="pres">
      <dgm:prSet presAssocID="{1E9D1639-4C96-4DB2-A554-A5AEC0F9AC70}" presName="bigChev" presStyleLbl="node1" presStyleIdx="1" presStyleCnt="3"/>
      <dgm:spPr/>
      <dgm:t>
        <a:bodyPr/>
        <a:lstStyle/>
        <a:p>
          <a:endParaRPr lang="es-CO"/>
        </a:p>
      </dgm:t>
    </dgm:pt>
    <dgm:pt modelId="{558E6627-3B78-41E5-BC2C-12EA466027E4}" type="pres">
      <dgm:prSet presAssocID="{8A61A257-9A86-43DC-844A-D99E3CCBB9FF}" presName="parTrans" presStyleCnt="0"/>
      <dgm:spPr/>
      <dgm:t>
        <a:bodyPr/>
        <a:lstStyle/>
        <a:p>
          <a:endParaRPr lang="es-CO"/>
        </a:p>
      </dgm:t>
    </dgm:pt>
    <dgm:pt modelId="{D24C755E-28BD-4BEA-B998-C1ACE83F6179}" type="pres">
      <dgm:prSet presAssocID="{9AAE17E2-B3B3-4BCC-B7E6-3A7C6194D8F4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D13F570-409E-45F9-B8C1-4428C747CB32}" type="pres">
      <dgm:prSet presAssocID="{1E9D1639-4C96-4DB2-A554-A5AEC0F9AC70}" presName="vSp" presStyleCnt="0"/>
      <dgm:spPr/>
      <dgm:t>
        <a:bodyPr/>
        <a:lstStyle/>
        <a:p>
          <a:endParaRPr lang="es-CO"/>
        </a:p>
      </dgm:t>
    </dgm:pt>
    <dgm:pt modelId="{F37A0AA8-D99C-4D1D-8F61-D92371F62A47}" type="pres">
      <dgm:prSet presAssocID="{29947704-5B30-462D-8FB5-16CE9418465B}" presName="horFlow" presStyleCnt="0"/>
      <dgm:spPr/>
      <dgm:t>
        <a:bodyPr/>
        <a:lstStyle/>
        <a:p>
          <a:endParaRPr lang="es-CO"/>
        </a:p>
      </dgm:t>
    </dgm:pt>
    <dgm:pt modelId="{40E01CA3-63F0-433A-A8DB-91B42C306D4F}" type="pres">
      <dgm:prSet presAssocID="{29947704-5B30-462D-8FB5-16CE9418465B}" presName="bigChev" presStyleLbl="node1" presStyleIdx="2" presStyleCnt="3"/>
      <dgm:spPr/>
      <dgm:t>
        <a:bodyPr/>
        <a:lstStyle/>
        <a:p>
          <a:endParaRPr lang="es-CO"/>
        </a:p>
      </dgm:t>
    </dgm:pt>
    <dgm:pt modelId="{9436CB44-2E8B-47A9-B99C-CBDE73655139}" type="pres">
      <dgm:prSet presAssocID="{0211ADCF-F25C-4E25-BA1C-1BFFFD85F0CA}" presName="parTrans" presStyleCnt="0"/>
      <dgm:spPr/>
      <dgm:t>
        <a:bodyPr/>
        <a:lstStyle/>
        <a:p>
          <a:endParaRPr lang="es-CO"/>
        </a:p>
      </dgm:t>
    </dgm:pt>
    <dgm:pt modelId="{3F0F220C-C3FA-4CAD-A62C-88D0BA1106C9}" type="pres">
      <dgm:prSet presAssocID="{379DB782-58E0-4AB4-8945-7751E5324653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4B79416-270D-4665-AB99-A5D6F78393D4}" srcId="{ECE3E02F-BE1F-4FA0-BE6C-BE6C91C79DB1}" destId="{5F6383C4-4C5E-479D-9B6A-7552200E47B8}" srcOrd="0" destOrd="0" parTransId="{E978FF0E-79F6-4411-8384-5646649D5D0E}" sibTransId="{A4D9B3EC-3CCC-404D-A233-A1EAB12ED902}"/>
    <dgm:cxn modelId="{24F80C8D-88CC-4677-ACC7-3C550190FFDB}" type="presOf" srcId="{1E9D1639-4C96-4DB2-A554-A5AEC0F9AC70}" destId="{CB5663CA-EB21-46E6-B0C7-0D2D47573443}" srcOrd="0" destOrd="0" presId="urn:microsoft.com/office/officeart/2005/8/layout/lProcess3"/>
    <dgm:cxn modelId="{DB6781BA-A2E4-492E-92FC-3BBC86313837}" type="presOf" srcId="{379DB782-58E0-4AB4-8945-7751E5324653}" destId="{3F0F220C-C3FA-4CAD-A62C-88D0BA1106C9}" srcOrd="0" destOrd="0" presId="urn:microsoft.com/office/officeart/2005/8/layout/lProcess3"/>
    <dgm:cxn modelId="{FBCFB0FA-6848-44AF-A6DB-742CDA2763EF}" type="presOf" srcId="{9AAE17E2-B3B3-4BCC-B7E6-3A7C6194D8F4}" destId="{D24C755E-28BD-4BEA-B998-C1ACE83F6179}" srcOrd="0" destOrd="0" presId="urn:microsoft.com/office/officeart/2005/8/layout/lProcess3"/>
    <dgm:cxn modelId="{32A11A4C-652B-4932-ADB2-002235D6FC22}" srcId="{5F6383C4-4C5E-479D-9B6A-7552200E47B8}" destId="{CDE81BC3-8817-4980-8EBF-5773FAA29682}" srcOrd="0" destOrd="0" parTransId="{8FA3DBA0-9588-4A0C-A047-60E0C5899D1B}" sibTransId="{C50BD47B-1CF0-467F-A354-A5C40AC20F42}"/>
    <dgm:cxn modelId="{526D8168-AC62-4DBC-9649-75559B6E3FD6}" srcId="{ECE3E02F-BE1F-4FA0-BE6C-BE6C91C79DB1}" destId="{1E9D1639-4C96-4DB2-A554-A5AEC0F9AC70}" srcOrd="1" destOrd="0" parTransId="{FCF5BFF1-3C5E-472C-994A-6070F41680D0}" sibTransId="{F7F9E260-4AC0-4BA4-BE1A-8321D77A4C2E}"/>
    <dgm:cxn modelId="{FF140C42-656D-4564-810E-E021BCB75C18}" srcId="{1E9D1639-4C96-4DB2-A554-A5AEC0F9AC70}" destId="{9AAE17E2-B3B3-4BCC-B7E6-3A7C6194D8F4}" srcOrd="0" destOrd="0" parTransId="{8A61A257-9A86-43DC-844A-D99E3CCBB9FF}" sibTransId="{70860278-9B7D-403A-91D7-65B149A6ADAC}"/>
    <dgm:cxn modelId="{9D4155F0-F539-45FA-9E8B-C084D74BC5BD}" type="presOf" srcId="{29947704-5B30-462D-8FB5-16CE9418465B}" destId="{40E01CA3-63F0-433A-A8DB-91B42C306D4F}" srcOrd="0" destOrd="0" presId="urn:microsoft.com/office/officeart/2005/8/layout/lProcess3"/>
    <dgm:cxn modelId="{34CB2BE8-FEB9-49D4-AC2F-4AF4189BE635}" type="presOf" srcId="{CDE81BC3-8817-4980-8EBF-5773FAA29682}" destId="{A6AF6B9C-AEC3-42B6-AB45-3CA24B92846E}" srcOrd="0" destOrd="0" presId="urn:microsoft.com/office/officeart/2005/8/layout/lProcess3"/>
    <dgm:cxn modelId="{8F7E7B61-7706-43E3-B402-33C9B7E31817}" type="presOf" srcId="{ECE3E02F-BE1F-4FA0-BE6C-BE6C91C79DB1}" destId="{AE9FD8E3-6006-4DA7-B9B8-ADFED32861D6}" srcOrd="0" destOrd="0" presId="urn:microsoft.com/office/officeart/2005/8/layout/lProcess3"/>
    <dgm:cxn modelId="{3D93217C-D3A5-456F-A9D4-2D005DA52031}" type="presOf" srcId="{5F6383C4-4C5E-479D-9B6A-7552200E47B8}" destId="{74FF5832-16A6-4AE7-B5C8-317E2287665C}" srcOrd="0" destOrd="0" presId="urn:microsoft.com/office/officeart/2005/8/layout/lProcess3"/>
    <dgm:cxn modelId="{D19BABE5-6949-4D00-869F-BCDFF66EA503}" srcId="{ECE3E02F-BE1F-4FA0-BE6C-BE6C91C79DB1}" destId="{29947704-5B30-462D-8FB5-16CE9418465B}" srcOrd="2" destOrd="0" parTransId="{6BBE2470-C06A-4713-9F41-35F83F506668}" sibTransId="{97682465-5E65-4A7E-BD49-CFE23C009EBA}"/>
    <dgm:cxn modelId="{ECA0BFFD-E660-4972-AB84-39429DA8DBC1}" srcId="{29947704-5B30-462D-8FB5-16CE9418465B}" destId="{379DB782-58E0-4AB4-8945-7751E5324653}" srcOrd="0" destOrd="0" parTransId="{0211ADCF-F25C-4E25-BA1C-1BFFFD85F0CA}" sibTransId="{43A3E00A-38D6-4A19-94EE-62DC4BEFDB20}"/>
    <dgm:cxn modelId="{13ABBE63-AE9E-491D-840A-955C7F254799}" type="presParOf" srcId="{AE9FD8E3-6006-4DA7-B9B8-ADFED32861D6}" destId="{4870FE71-BC8B-42FA-A647-802BD7EDBAC2}" srcOrd="0" destOrd="0" presId="urn:microsoft.com/office/officeart/2005/8/layout/lProcess3"/>
    <dgm:cxn modelId="{88858B50-0ECD-4C86-97D3-42EE23F933FC}" type="presParOf" srcId="{4870FE71-BC8B-42FA-A647-802BD7EDBAC2}" destId="{74FF5832-16A6-4AE7-B5C8-317E2287665C}" srcOrd="0" destOrd="0" presId="urn:microsoft.com/office/officeart/2005/8/layout/lProcess3"/>
    <dgm:cxn modelId="{C3C03BB6-30C6-4114-8020-43E682B0F37D}" type="presParOf" srcId="{4870FE71-BC8B-42FA-A647-802BD7EDBAC2}" destId="{B2ABE9DB-1FBB-4C94-B6E9-4F0E70428ECC}" srcOrd="1" destOrd="0" presId="urn:microsoft.com/office/officeart/2005/8/layout/lProcess3"/>
    <dgm:cxn modelId="{314049E9-AF6C-4509-9C63-C48BDE8F704D}" type="presParOf" srcId="{4870FE71-BC8B-42FA-A647-802BD7EDBAC2}" destId="{A6AF6B9C-AEC3-42B6-AB45-3CA24B92846E}" srcOrd="2" destOrd="0" presId="urn:microsoft.com/office/officeart/2005/8/layout/lProcess3"/>
    <dgm:cxn modelId="{1B0AA824-0C80-4457-9F00-DDE4CBF3FF56}" type="presParOf" srcId="{AE9FD8E3-6006-4DA7-B9B8-ADFED32861D6}" destId="{1856CF25-310E-4EE9-ABCD-24CEB460E200}" srcOrd="1" destOrd="0" presId="urn:microsoft.com/office/officeart/2005/8/layout/lProcess3"/>
    <dgm:cxn modelId="{8074EBF2-2034-473C-828A-C435976EBCDD}" type="presParOf" srcId="{AE9FD8E3-6006-4DA7-B9B8-ADFED32861D6}" destId="{78B196DC-477F-4B5F-842E-1187F8B2B2EC}" srcOrd="2" destOrd="0" presId="urn:microsoft.com/office/officeart/2005/8/layout/lProcess3"/>
    <dgm:cxn modelId="{B7763BDA-DD22-4FBE-AE74-B90DC577376C}" type="presParOf" srcId="{78B196DC-477F-4B5F-842E-1187F8B2B2EC}" destId="{CB5663CA-EB21-46E6-B0C7-0D2D47573443}" srcOrd="0" destOrd="0" presId="urn:microsoft.com/office/officeart/2005/8/layout/lProcess3"/>
    <dgm:cxn modelId="{BDE2814F-059C-43CF-BAE6-182C73263B4E}" type="presParOf" srcId="{78B196DC-477F-4B5F-842E-1187F8B2B2EC}" destId="{558E6627-3B78-41E5-BC2C-12EA466027E4}" srcOrd="1" destOrd="0" presId="urn:microsoft.com/office/officeart/2005/8/layout/lProcess3"/>
    <dgm:cxn modelId="{4891BA3C-51F4-452B-A0D6-ECB4979CC96B}" type="presParOf" srcId="{78B196DC-477F-4B5F-842E-1187F8B2B2EC}" destId="{D24C755E-28BD-4BEA-B998-C1ACE83F6179}" srcOrd="2" destOrd="0" presId="urn:microsoft.com/office/officeart/2005/8/layout/lProcess3"/>
    <dgm:cxn modelId="{B7F1F336-67C6-4E83-814F-8C48C98B5F96}" type="presParOf" srcId="{AE9FD8E3-6006-4DA7-B9B8-ADFED32861D6}" destId="{7D13F570-409E-45F9-B8C1-4428C747CB32}" srcOrd="3" destOrd="0" presId="urn:microsoft.com/office/officeart/2005/8/layout/lProcess3"/>
    <dgm:cxn modelId="{47B4A386-B9E5-4066-A833-E5C39470A693}" type="presParOf" srcId="{AE9FD8E3-6006-4DA7-B9B8-ADFED32861D6}" destId="{F37A0AA8-D99C-4D1D-8F61-D92371F62A47}" srcOrd="4" destOrd="0" presId="urn:microsoft.com/office/officeart/2005/8/layout/lProcess3"/>
    <dgm:cxn modelId="{9932E186-9797-42F8-8FCE-5E36FBACE0DA}" type="presParOf" srcId="{F37A0AA8-D99C-4D1D-8F61-D92371F62A47}" destId="{40E01CA3-63F0-433A-A8DB-91B42C306D4F}" srcOrd="0" destOrd="0" presId="urn:microsoft.com/office/officeart/2005/8/layout/lProcess3"/>
    <dgm:cxn modelId="{53EE5A7E-745A-46B1-B509-1A67C452C5AE}" type="presParOf" srcId="{F37A0AA8-D99C-4D1D-8F61-D92371F62A47}" destId="{9436CB44-2E8B-47A9-B99C-CBDE73655139}" srcOrd="1" destOrd="0" presId="urn:microsoft.com/office/officeart/2005/8/layout/lProcess3"/>
    <dgm:cxn modelId="{3DBAE6E4-B1F2-4CA2-B353-6874F890EB39}" type="presParOf" srcId="{F37A0AA8-D99C-4D1D-8F61-D92371F62A47}" destId="{3F0F220C-C3FA-4CAD-A62C-88D0BA1106C9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68ED9B3-5FF7-41CB-9781-C5D083AC1C55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08121594-3C3D-4222-9E10-A98C91163E74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Diagnóstico</a:t>
          </a:r>
          <a:endParaRPr lang="es-CO" dirty="0">
            <a:latin typeface="Arial Narrow" panose="020B0606020202030204" pitchFamily="34" charset="0"/>
          </a:endParaRPr>
        </a:p>
      </dgm:t>
    </dgm:pt>
    <dgm:pt modelId="{35372319-0C6C-4448-B5E6-8EBCBE85AC1A}" type="parTrans" cxnId="{D5B0997D-79D9-4F53-B787-00F0C11E683E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07AB6AE7-767E-47D6-B0D4-30FDCAE7A5E2}" type="sibTrans" cxnId="{D5B0997D-79D9-4F53-B787-00F0C11E683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43A69118-06E1-4839-AF3E-F089EE814C38}">
      <dgm:prSet phldrT="[Texto]" custT="1"/>
      <dgm:spPr/>
      <dgm:t>
        <a:bodyPr/>
        <a:lstStyle/>
        <a:p>
          <a:r>
            <a:rPr lang="es-CO" sz="1200" dirty="0" smtClean="0">
              <a:latin typeface="Arial Narrow" panose="020B0606020202030204" pitchFamily="34" charset="0"/>
            </a:rPr>
            <a:t>Elementos a conservar/destacar</a:t>
          </a:r>
          <a:endParaRPr lang="es-CO" sz="1200" dirty="0">
            <a:latin typeface="Arial Narrow" panose="020B0606020202030204" pitchFamily="34" charset="0"/>
          </a:endParaRPr>
        </a:p>
      </dgm:t>
    </dgm:pt>
    <dgm:pt modelId="{10B895B5-E930-4D74-8343-8C8CB662899A}" type="parTrans" cxnId="{8A529B8C-5683-4229-A2E2-7BD72A1496C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70795FCD-4553-4D54-99A3-148F9710C6D8}" type="sibTrans" cxnId="{8A529B8C-5683-4229-A2E2-7BD72A1496C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0BE97C39-ABE1-4AC8-91B7-04D472E9CD12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ordenamiento</a:t>
          </a:r>
          <a:endParaRPr lang="es-CO" dirty="0">
            <a:latin typeface="Arial Narrow" panose="020B0606020202030204" pitchFamily="34" charset="0"/>
          </a:endParaRPr>
        </a:p>
      </dgm:t>
    </dgm:pt>
    <dgm:pt modelId="{BCEE79E2-E48D-41FE-99F6-7B759166F06E}" type="parTrans" cxnId="{84A3CC65-C931-4CC7-B8B5-1D8DEC28D5FA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F6AE1B3E-C791-4D68-86A7-11A6CE094200}" type="sibTrans" cxnId="{84A3CC65-C931-4CC7-B8B5-1D8DEC28D5FA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E6C56BE-B071-4D6A-A9D0-0459C1AD471D}">
      <dgm:prSet phldrT="[Texto]" custT="1"/>
      <dgm:spPr/>
      <dgm:t>
        <a:bodyPr/>
        <a:lstStyle/>
        <a:p>
          <a:r>
            <a:rPr lang="es-CO" sz="1000" dirty="0" smtClean="0">
              <a:latin typeface="Arial Narrow" panose="020B0606020202030204" pitchFamily="34" charset="0"/>
            </a:rPr>
            <a:t>Mapas temáticos para zonificar el territorio del AP, con identificación de usos.</a:t>
          </a:r>
          <a:endParaRPr lang="es-CO" sz="1000" dirty="0">
            <a:latin typeface="Arial Narrow" panose="020B0606020202030204" pitchFamily="34" charset="0"/>
          </a:endParaRPr>
        </a:p>
      </dgm:t>
    </dgm:pt>
    <dgm:pt modelId="{33172CE4-CDCD-4830-99B0-78C510EAC674}" type="parTrans" cxnId="{3FBD89A8-973F-4BA7-A89D-44F5B7D473EC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A77AA9C-BD0E-4DD2-AEB3-975D6512595D}" type="sibTrans" cxnId="{3FBD89A8-973F-4BA7-A89D-44F5B7D473EC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E572746E-4068-4DB0-92E0-C518E6D3D20E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Plan Estratégico </a:t>
          </a:r>
          <a:endParaRPr lang="es-CO" dirty="0">
            <a:latin typeface="Arial Narrow" panose="020B0606020202030204" pitchFamily="34" charset="0"/>
          </a:endParaRPr>
        </a:p>
      </dgm:t>
    </dgm:pt>
    <dgm:pt modelId="{56FEAB08-2BBF-4C4F-A363-F972A75F875B}" type="parTrans" cxnId="{0A1A21E8-98B1-4E32-BE9A-F7DDFDD5BDE4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0F3560F-8375-484C-B387-DD6765428F20}" type="sibTrans" cxnId="{0A1A21E8-98B1-4E32-BE9A-F7DDFDD5BDE4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62146BE6-C4C5-49AE-BB0F-75F6DC67655E}">
      <dgm:prSet phldrT="[Texto]" custT="1"/>
      <dgm:spPr/>
      <dgm:t>
        <a:bodyPr/>
        <a:lstStyle/>
        <a:p>
          <a:r>
            <a:rPr lang="es-CO" sz="1000" dirty="0" smtClean="0">
              <a:latin typeface="Arial Narrow" panose="020B0606020202030204" pitchFamily="34" charset="0"/>
            </a:rPr>
            <a:t>Identificación de ejes y acciones- objetivos- actividades- Metas anualizados -costeo PEA, revisado con los tres niveles de PNN</a:t>
          </a:r>
          <a:endParaRPr lang="es-CO" sz="1000" dirty="0">
            <a:latin typeface="Arial Narrow" panose="020B0606020202030204" pitchFamily="34" charset="0"/>
          </a:endParaRPr>
        </a:p>
      </dgm:t>
    </dgm:pt>
    <dgm:pt modelId="{D211787D-EE30-4F5F-AB1B-ED57979DA22E}" type="parTrans" cxnId="{CD643D71-5EBC-4810-A110-76573F204339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1EDC8923-2AC3-4EEF-ADD6-CE2F7D84BADD}" type="sibTrans" cxnId="{CD643D71-5EBC-4810-A110-76573F204339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7983C2D3-0A74-47EA-A441-43F5F9538D2F}">
      <dgm:prSet phldrT="[Texto]" custT="1"/>
      <dgm:spPr/>
      <dgm:t>
        <a:bodyPr/>
        <a:lstStyle/>
        <a:p>
          <a:r>
            <a:rPr lang="es-CO" sz="1200" dirty="0" smtClean="0">
              <a:latin typeface="Arial Narrow" panose="020B0606020202030204" pitchFamily="34" charset="0"/>
            </a:rPr>
            <a:t>Practicas tradicionales y de producción</a:t>
          </a:r>
          <a:endParaRPr lang="es-CO" sz="1200" dirty="0">
            <a:latin typeface="Arial Narrow" panose="020B0606020202030204" pitchFamily="34" charset="0"/>
          </a:endParaRPr>
        </a:p>
      </dgm:t>
    </dgm:pt>
    <dgm:pt modelId="{60389C9F-0F0D-45C3-B47A-51787513E8DB}" type="parTrans" cxnId="{51E1FE02-E521-41F0-A3A3-8D5E1DB6E9D9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7602B7B5-A29F-457B-B164-F53FE4ECDAEB}" type="sibTrans" cxnId="{51E1FE02-E521-41F0-A3A3-8D5E1DB6E9D9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B6398CEC-EA61-4E40-8EAB-705566A4BB43}">
      <dgm:prSet phldrT="[Texto]" custT="1"/>
      <dgm:spPr/>
      <dgm:t>
        <a:bodyPr/>
        <a:lstStyle/>
        <a:p>
          <a:r>
            <a:rPr lang="es-CO" sz="1200" dirty="0" smtClean="0">
              <a:latin typeface="Arial Narrow" panose="020B0606020202030204" pitchFamily="34" charset="0"/>
            </a:rPr>
            <a:t>Situaciones de manejo</a:t>
          </a:r>
          <a:endParaRPr lang="es-CO" sz="1200" dirty="0">
            <a:latin typeface="Arial Narrow" panose="020B0606020202030204" pitchFamily="34" charset="0"/>
          </a:endParaRPr>
        </a:p>
      </dgm:t>
    </dgm:pt>
    <dgm:pt modelId="{D0B44BFA-95F2-4F5D-8AF2-B28D080F290D}" type="parTrans" cxnId="{58AAD262-7F47-4660-A279-251F4E6F66E9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0746B7A4-A665-4C45-B389-BFB0B9B5C540}" type="sibTrans" cxnId="{58AAD262-7F47-4660-A279-251F4E6F66E9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EC5EBFF5-6E07-43C3-ACAB-AFC05490A687}">
      <dgm:prSet phldrT="[Texto]" custT="1"/>
      <dgm:spPr/>
      <dgm:t>
        <a:bodyPr/>
        <a:lstStyle/>
        <a:p>
          <a:r>
            <a:rPr lang="es-CO" sz="1200" dirty="0" smtClean="0">
              <a:latin typeface="Arial Narrow" panose="020B0606020202030204" pitchFamily="34" charset="0"/>
            </a:rPr>
            <a:t>Actualización información socioeconómica</a:t>
          </a:r>
          <a:endParaRPr lang="es-CO" sz="1200" dirty="0">
            <a:latin typeface="Arial Narrow" panose="020B0606020202030204" pitchFamily="34" charset="0"/>
          </a:endParaRPr>
        </a:p>
      </dgm:t>
    </dgm:pt>
    <dgm:pt modelId="{97B440C5-E08D-4F8C-A18F-F91FF1255B6A}" type="parTrans" cxnId="{3BA9FBA8-CDCB-4AAD-9170-85DA0729A36A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053F2E4E-64D7-4136-8F46-217AC1F13EE0}" type="sibTrans" cxnId="{3BA9FBA8-CDCB-4AAD-9170-85DA0729A36A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C5080531-0044-4E57-97A3-77EBF2EDBE25}">
      <dgm:prSet custT="1"/>
      <dgm:spPr/>
      <dgm:t>
        <a:bodyPr/>
        <a:lstStyle/>
        <a:p>
          <a:r>
            <a:rPr lang="es-CO" sz="1000" dirty="0" smtClean="0">
              <a:latin typeface="Arial Narrow" panose="020B0606020202030204" pitchFamily="34" charset="0"/>
            </a:rPr>
            <a:t>Desarrollo del proceso Técnico de zonificación conjunta, Proyección de Reglamentación de Usos conjunta.</a:t>
          </a:r>
          <a:endParaRPr lang="es-CO" sz="1000" dirty="0">
            <a:latin typeface="Arial Narrow" panose="020B0606020202030204" pitchFamily="34" charset="0"/>
          </a:endParaRPr>
        </a:p>
      </dgm:t>
    </dgm:pt>
    <dgm:pt modelId="{34CB0351-91FE-466F-80E5-AE5EE3499080}" type="parTrans" cxnId="{E4E1A9AE-FDDB-40B5-8113-B39C2D0A97CF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E59DACA-394B-4558-8BBF-5C06C538BA29}" type="sibTrans" cxnId="{E4E1A9AE-FDDB-40B5-8113-B39C2D0A97CF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D8386375-360A-47AC-A622-7B396911D3CA}" type="pres">
      <dgm:prSet presAssocID="{C68ED9B3-5FF7-41CB-9781-C5D083AC1C5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68012A60-F50E-4E81-85D7-38C66C0723B5}" type="pres">
      <dgm:prSet presAssocID="{C68ED9B3-5FF7-41CB-9781-C5D083AC1C55}" presName="dot1" presStyleLbl="alignNode1" presStyleIdx="0" presStyleCnt="12"/>
      <dgm:spPr/>
      <dgm:t>
        <a:bodyPr/>
        <a:lstStyle/>
        <a:p>
          <a:endParaRPr lang="es-CO"/>
        </a:p>
      </dgm:t>
    </dgm:pt>
    <dgm:pt modelId="{E0DA3AF4-12B2-443B-84B8-1F3EFB72ACDD}" type="pres">
      <dgm:prSet presAssocID="{C68ED9B3-5FF7-41CB-9781-C5D083AC1C55}" presName="dot2" presStyleLbl="alignNode1" presStyleIdx="1" presStyleCnt="12"/>
      <dgm:spPr/>
      <dgm:t>
        <a:bodyPr/>
        <a:lstStyle/>
        <a:p>
          <a:endParaRPr lang="es-CO"/>
        </a:p>
      </dgm:t>
    </dgm:pt>
    <dgm:pt modelId="{C38E04BC-C072-4DB9-867D-F88BD8D718E6}" type="pres">
      <dgm:prSet presAssocID="{C68ED9B3-5FF7-41CB-9781-C5D083AC1C55}" presName="dot3" presStyleLbl="alignNode1" presStyleIdx="2" presStyleCnt="12"/>
      <dgm:spPr/>
      <dgm:t>
        <a:bodyPr/>
        <a:lstStyle/>
        <a:p>
          <a:endParaRPr lang="es-CO"/>
        </a:p>
      </dgm:t>
    </dgm:pt>
    <dgm:pt modelId="{250EAA88-3E9A-453E-9CDD-6A19C9305A78}" type="pres">
      <dgm:prSet presAssocID="{C68ED9B3-5FF7-41CB-9781-C5D083AC1C55}" presName="dot4" presStyleLbl="alignNode1" presStyleIdx="3" presStyleCnt="12"/>
      <dgm:spPr/>
      <dgm:t>
        <a:bodyPr/>
        <a:lstStyle/>
        <a:p>
          <a:endParaRPr lang="es-CO"/>
        </a:p>
      </dgm:t>
    </dgm:pt>
    <dgm:pt modelId="{BEFCE63E-E7DF-460D-B234-BB05E77B6303}" type="pres">
      <dgm:prSet presAssocID="{C68ED9B3-5FF7-41CB-9781-C5D083AC1C55}" presName="dot5" presStyleLbl="alignNode1" presStyleIdx="4" presStyleCnt="12"/>
      <dgm:spPr/>
      <dgm:t>
        <a:bodyPr/>
        <a:lstStyle/>
        <a:p>
          <a:endParaRPr lang="es-CO"/>
        </a:p>
      </dgm:t>
    </dgm:pt>
    <dgm:pt modelId="{7E513E2F-F832-4569-809C-0D41B7CF9CCF}" type="pres">
      <dgm:prSet presAssocID="{C68ED9B3-5FF7-41CB-9781-C5D083AC1C55}" presName="dotArrow1" presStyleLbl="alignNode1" presStyleIdx="5" presStyleCnt="12"/>
      <dgm:spPr/>
      <dgm:t>
        <a:bodyPr/>
        <a:lstStyle/>
        <a:p>
          <a:endParaRPr lang="es-CO"/>
        </a:p>
      </dgm:t>
    </dgm:pt>
    <dgm:pt modelId="{08AD5F62-4985-447B-BD1C-D520027C9208}" type="pres">
      <dgm:prSet presAssocID="{C68ED9B3-5FF7-41CB-9781-C5D083AC1C55}" presName="dotArrow2" presStyleLbl="alignNode1" presStyleIdx="6" presStyleCnt="12"/>
      <dgm:spPr/>
      <dgm:t>
        <a:bodyPr/>
        <a:lstStyle/>
        <a:p>
          <a:endParaRPr lang="es-CO"/>
        </a:p>
      </dgm:t>
    </dgm:pt>
    <dgm:pt modelId="{EE32B316-CDA5-411E-8E63-97EDF914F1FA}" type="pres">
      <dgm:prSet presAssocID="{C68ED9B3-5FF7-41CB-9781-C5D083AC1C55}" presName="dotArrow3" presStyleLbl="alignNode1" presStyleIdx="7" presStyleCnt="12"/>
      <dgm:spPr/>
      <dgm:t>
        <a:bodyPr/>
        <a:lstStyle/>
        <a:p>
          <a:endParaRPr lang="es-CO"/>
        </a:p>
      </dgm:t>
    </dgm:pt>
    <dgm:pt modelId="{1E308E59-FFF6-4A8A-A92C-A9D83FFE830F}" type="pres">
      <dgm:prSet presAssocID="{C68ED9B3-5FF7-41CB-9781-C5D083AC1C55}" presName="dotArrow4" presStyleLbl="alignNode1" presStyleIdx="8" presStyleCnt="12"/>
      <dgm:spPr/>
      <dgm:t>
        <a:bodyPr/>
        <a:lstStyle/>
        <a:p>
          <a:endParaRPr lang="es-CO"/>
        </a:p>
      </dgm:t>
    </dgm:pt>
    <dgm:pt modelId="{71B1747A-3C27-4A5F-BED1-9C0D3FD3DEF7}" type="pres">
      <dgm:prSet presAssocID="{C68ED9B3-5FF7-41CB-9781-C5D083AC1C55}" presName="dotArrow5" presStyleLbl="alignNode1" presStyleIdx="9" presStyleCnt="12"/>
      <dgm:spPr/>
      <dgm:t>
        <a:bodyPr/>
        <a:lstStyle/>
        <a:p>
          <a:endParaRPr lang="es-CO"/>
        </a:p>
      </dgm:t>
    </dgm:pt>
    <dgm:pt modelId="{7AEF892E-2491-4EE7-9CCC-04ADD4CD6923}" type="pres">
      <dgm:prSet presAssocID="{C68ED9B3-5FF7-41CB-9781-C5D083AC1C55}" presName="dotArrow6" presStyleLbl="alignNode1" presStyleIdx="10" presStyleCnt="12"/>
      <dgm:spPr/>
      <dgm:t>
        <a:bodyPr/>
        <a:lstStyle/>
        <a:p>
          <a:endParaRPr lang="es-CO"/>
        </a:p>
      </dgm:t>
    </dgm:pt>
    <dgm:pt modelId="{F921A3A7-32BB-4FAA-B114-543A213681BD}" type="pres">
      <dgm:prSet presAssocID="{C68ED9B3-5FF7-41CB-9781-C5D083AC1C55}" presName="dotArrow7" presStyleLbl="alignNode1" presStyleIdx="11" presStyleCnt="12"/>
      <dgm:spPr/>
      <dgm:t>
        <a:bodyPr/>
        <a:lstStyle/>
        <a:p>
          <a:endParaRPr lang="es-CO"/>
        </a:p>
      </dgm:t>
    </dgm:pt>
    <dgm:pt modelId="{B39DB959-BE21-4DB4-A69A-85B27EA31AC4}" type="pres">
      <dgm:prSet presAssocID="{08121594-3C3D-4222-9E10-A98C91163E74}" presName="parTx1" presStyleLbl="node1" presStyleIdx="0" presStyleCnt="3"/>
      <dgm:spPr/>
      <dgm:t>
        <a:bodyPr/>
        <a:lstStyle/>
        <a:p>
          <a:endParaRPr lang="es-CO"/>
        </a:p>
      </dgm:t>
    </dgm:pt>
    <dgm:pt modelId="{BD891E73-5ECD-4606-B188-E7C9E0A4B5FF}" type="pres">
      <dgm:prSet presAssocID="{08121594-3C3D-4222-9E10-A98C91163E74}" presName="desTx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B02ECB7-5225-4B0B-98FB-209D1FFC3079}" type="pres">
      <dgm:prSet presAssocID="{07AB6AE7-767E-47D6-B0D4-30FDCAE7A5E2}" presName="picture1" presStyleCnt="0"/>
      <dgm:spPr/>
      <dgm:t>
        <a:bodyPr/>
        <a:lstStyle/>
        <a:p>
          <a:endParaRPr lang="es-CO"/>
        </a:p>
      </dgm:t>
    </dgm:pt>
    <dgm:pt modelId="{BB36C2D1-79E4-4F28-9918-A51EF9181C49}" type="pres">
      <dgm:prSet presAssocID="{07AB6AE7-767E-47D6-B0D4-30FDCAE7A5E2}" presName="imageRepeatNode" presStyleLbl="fgImgPlace1" presStyleIdx="0" presStyleCnt="3"/>
      <dgm:spPr/>
      <dgm:t>
        <a:bodyPr/>
        <a:lstStyle/>
        <a:p>
          <a:endParaRPr lang="es-CO"/>
        </a:p>
      </dgm:t>
    </dgm:pt>
    <dgm:pt modelId="{90E7FB05-6C8F-4F6A-A5B5-26E0D1888222}" type="pres">
      <dgm:prSet presAssocID="{0BE97C39-ABE1-4AC8-91B7-04D472E9CD12}" presName="parTx2" presStyleLbl="node1" presStyleIdx="1" presStyleCnt="3"/>
      <dgm:spPr/>
      <dgm:t>
        <a:bodyPr/>
        <a:lstStyle/>
        <a:p>
          <a:endParaRPr lang="es-CO"/>
        </a:p>
      </dgm:t>
    </dgm:pt>
    <dgm:pt modelId="{51B0EC11-7BDD-4D3F-8392-ECB750F2D10D}" type="pres">
      <dgm:prSet presAssocID="{0BE97C39-ABE1-4AC8-91B7-04D472E9CD12}" presName="desTx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003BEC1-EBA8-4596-9A78-BF263074C755}" type="pres">
      <dgm:prSet presAssocID="{F6AE1B3E-C791-4D68-86A7-11A6CE094200}" presName="picture2" presStyleCnt="0"/>
      <dgm:spPr/>
      <dgm:t>
        <a:bodyPr/>
        <a:lstStyle/>
        <a:p>
          <a:endParaRPr lang="es-CO"/>
        </a:p>
      </dgm:t>
    </dgm:pt>
    <dgm:pt modelId="{F951303D-6862-4763-96DB-2E797F15FD04}" type="pres">
      <dgm:prSet presAssocID="{F6AE1B3E-C791-4D68-86A7-11A6CE094200}" presName="imageRepeatNode" presStyleLbl="fgImgPlace1" presStyleIdx="1" presStyleCnt="3"/>
      <dgm:spPr/>
      <dgm:t>
        <a:bodyPr/>
        <a:lstStyle/>
        <a:p>
          <a:endParaRPr lang="es-CO"/>
        </a:p>
      </dgm:t>
    </dgm:pt>
    <dgm:pt modelId="{E5BD2796-29FF-4CCF-BDF7-13017F05EF5E}" type="pres">
      <dgm:prSet presAssocID="{E572746E-4068-4DB0-92E0-C518E6D3D20E}" presName="parTx3" presStyleLbl="node1" presStyleIdx="2" presStyleCnt="3"/>
      <dgm:spPr/>
      <dgm:t>
        <a:bodyPr/>
        <a:lstStyle/>
        <a:p>
          <a:endParaRPr lang="es-CO"/>
        </a:p>
      </dgm:t>
    </dgm:pt>
    <dgm:pt modelId="{676482D7-4863-49F7-8D05-0D772E26E6FA}" type="pres">
      <dgm:prSet presAssocID="{E572746E-4068-4DB0-92E0-C518E6D3D20E}" presName="desTx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C9C4B5C-B837-47ED-A28D-B1D8534B9EA0}" type="pres">
      <dgm:prSet presAssocID="{90F3560F-8375-484C-B387-DD6765428F20}" presName="picture3" presStyleCnt="0"/>
      <dgm:spPr/>
      <dgm:t>
        <a:bodyPr/>
        <a:lstStyle/>
        <a:p>
          <a:endParaRPr lang="es-CO"/>
        </a:p>
      </dgm:t>
    </dgm:pt>
    <dgm:pt modelId="{6D7A2ABA-112B-4564-B932-24A0EBD14076}" type="pres">
      <dgm:prSet presAssocID="{90F3560F-8375-484C-B387-DD6765428F20}" presName="imageRepeatNode" presStyleLbl="fgImgPlace1" presStyleIdx="2" presStyleCnt="3"/>
      <dgm:spPr/>
      <dgm:t>
        <a:bodyPr/>
        <a:lstStyle/>
        <a:p>
          <a:endParaRPr lang="es-CO"/>
        </a:p>
      </dgm:t>
    </dgm:pt>
  </dgm:ptLst>
  <dgm:cxnLst>
    <dgm:cxn modelId="{8A529B8C-5683-4229-A2E2-7BD72A1496C2}" srcId="{08121594-3C3D-4222-9E10-A98C91163E74}" destId="{43A69118-06E1-4839-AF3E-F089EE814C38}" srcOrd="0" destOrd="0" parTransId="{10B895B5-E930-4D74-8343-8C8CB662899A}" sibTransId="{70795FCD-4553-4D54-99A3-148F9710C6D8}"/>
    <dgm:cxn modelId="{55322B68-BD70-4753-AB45-4D8F5E911F90}" type="presOf" srcId="{7983C2D3-0A74-47EA-A441-43F5F9538D2F}" destId="{BD891E73-5ECD-4606-B188-E7C9E0A4B5FF}" srcOrd="0" destOrd="1" presId="urn:microsoft.com/office/officeart/2008/layout/AscendingPictureAccentProcess"/>
    <dgm:cxn modelId="{329BED0B-409F-48FB-A02A-3239926B1FDD}" type="presOf" srcId="{C68ED9B3-5FF7-41CB-9781-C5D083AC1C55}" destId="{D8386375-360A-47AC-A622-7B396911D3CA}" srcOrd="0" destOrd="0" presId="urn:microsoft.com/office/officeart/2008/layout/AscendingPictureAccentProcess"/>
    <dgm:cxn modelId="{15DB71A2-73C7-4987-84F9-D0E188205DB1}" type="presOf" srcId="{C5080531-0044-4E57-97A3-77EBF2EDBE25}" destId="{51B0EC11-7BDD-4D3F-8392-ECB750F2D10D}" srcOrd="0" destOrd="1" presId="urn:microsoft.com/office/officeart/2008/layout/AscendingPictureAccentProcess"/>
    <dgm:cxn modelId="{3DE57A7D-E2FB-4E4E-8691-BD93BF3408D7}" type="presOf" srcId="{07AB6AE7-767E-47D6-B0D4-30FDCAE7A5E2}" destId="{BB36C2D1-79E4-4F28-9918-A51EF9181C49}" srcOrd="0" destOrd="0" presId="urn:microsoft.com/office/officeart/2008/layout/AscendingPictureAccentProcess"/>
    <dgm:cxn modelId="{0B851DD9-36D1-446D-AA5C-483F58FB1B67}" type="presOf" srcId="{90F3560F-8375-484C-B387-DD6765428F20}" destId="{6D7A2ABA-112B-4564-B932-24A0EBD14076}" srcOrd="0" destOrd="0" presId="urn:microsoft.com/office/officeart/2008/layout/AscendingPictureAccentProcess"/>
    <dgm:cxn modelId="{CD643D71-5EBC-4810-A110-76573F204339}" srcId="{E572746E-4068-4DB0-92E0-C518E6D3D20E}" destId="{62146BE6-C4C5-49AE-BB0F-75F6DC67655E}" srcOrd="0" destOrd="0" parTransId="{D211787D-EE30-4F5F-AB1B-ED57979DA22E}" sibTransId="{1EDC8923-2AC3-4EEF-ADD6-CE2F7D84BADD}"/>
    <dgm:cxn modelId="{9138169B-CCE0-4155-A025-7126D2B77741}" type="presOf" srcId="{62146BE6-C4C5-49AE-BB0F-75F6DC67655E}" destId="{676482D7-4863-49F7-8D05-0D772E26E6FA}" srcOrd="0" destOrd="0" presId="urn:microsoft.com/office/officeart/2008/layout/AscendingPictureAccentProcess"/>
    <dgm:cxn modelId="{F3E38E5B-BF8F-486D-858F-F9329E5A37B7}" type="presOf" srcId="{43A69118-06E1-4839-AF3E-F089EE814C38}" destId="{BD891E73-5ECD-4606-B188-E7C9E0A4B5FF}" srcOrd="0" destOrd="0" presId="urn:microsoft.com/office/officeart/2008/layout/AscendingPictureAccentProcess"/>
    <dgm:cxn modelId="{4A9F30E0-2CA7-430A-8145-4CF809FCCE0D}" type="presOf" srcId="{08121594-3C3D-4222-9E10-A98C91163E74}" destId="{B39DB959-BE21-4DB4-A69A-85B27EA31AC4}" srcOrd="0" destOrd="0" presId="urn:microsoft.com/office/officeart/2008/layout/AscendingPictureAccentProcess"/>
    <dgm:cxn modelId="{19FB183B-FC86-4730-9389-FE2A6B6D0E22}" type="presOf" srcId="{BE6C56BE-B071-4D6A-A9D0-0459C1AD471D}" destId="{51B0EC11-7BDD-4D3F-8392-ECB750F2D10D}" srcOrd="0" destOrd="0" presId="urn:microsoft.com/office/officeart/2008/layout/AscendingPictureAccentProcess"/>
    <dgm:cxn modelId="{9A28CC62-F980-4DCB-B82F-C7B5629D369B}" type="presOf" srcId="{0BE97C39-ABE1-4AC8-91B7-04D472E9CD12}" destId="{90E7FB05-6C8F-4F6A-A5B5-26E0D1888222}" srcOrd="0" destOrd="0" presId="urn:microsoft.com/office/officeart/2008/layout/AscendingPictureAccentProcess"/>
    <dgm:cxn modelId="{E35F5CA2-E64C-4D9C-ADB4-C0857A37FEB8}" type="presOf" srcId="{F6AE1B3E-C791-4D68-86A7-11A6CE094200}" destId="{F951303D-6862-4763-96DB-2E797F15FD04}" srcOrd="0" destOrd="0" presId="urn:microsoft.com/office/officeart/2008/layout/AscendingPictureAccentProcess"/>
    <dgm:cxn modelId="{0A1A21E8-98B1-4E32-BE9A-F7DDFDD5BDE4}" srcId="{C68ED9B3-5FF7-41CB-9781-C5D083AC1C55}" destId="{E572746E-4068-4DB0-92E0-C518E6D3D20E}" srcOrd="2" destOrd="0" parTransId="{56FEAB08-2BBF-4C4F-A363-F972A75F875B}" sibTransId="{90F3560F-8375-484C-B387-DD6765428F20}"/>
    <dgm:cxn modelId="{51E1FE02-E521-41F0-A3A3-8D5E1DB6E9D9}" srcId="{08121594-3C3D-4222-9E10-A98C91163E74}" destId="{7983C2D3-0A74-47EA-A441-43F5F9538D2F}" srcOrd="1" destOrd="0" parTransId="{60389C9F-0F0D-45C3-B47A-51787513E8DB}" sibTransId="{7602B7B5-A29F-457B-B164-F53FE4ECDAEB}"/>
    <dgm:cxn modelId="{E4E1A9AE-FDDB-40B5-8113-B39C2D0A97CF}" srcId="{0BE97C39-ABE1-4AC8-91B7-04D472E9CD12}" destId="{C5080531-0044-4E57-97A3-77EBF2EDBE25}" srcOrd="1" destOrd="0" parTransId="{34CB0351-91FE-466F-80E5-AE5EE3499080}" sibTransId="{5E59DACA-394B-4558-8BBF-5C06C538BA29}"/>
    <dgm:cxn modelId="{58AAD262-7F47-4660-A279-251F4E6F66E9}" srcId="{08121594-3C3D-4222-9E10-A98C91163E74}" destId="{B6398CEC-EA61-4E40-8EAB-705566A4BB43}" srcOrd="2" destOrd="0" parTransId="{D0B44BFA-95F2-4F5D-8AF2-B28D080F290D}" sibTransId="{0746B7A4-A665-4C45-B389-BFB0B9B5C540}"/>
    <dgm:cxn modelId="{3505705F-552F-4099-942D-261620934D6F}" type="presOf" srcId="{EC5EBFF5-6E07-43C3-ACAB-AFC05490A687}" destId="{BD891E73-5ECD-4606-B188-E7C9E0A4B5FF}" srcOrd="0" destOrd="3" presId="urn:microsoft.com/office/officeart/2008/layout/AscendingPictureAccentProcess"/>
    <dgm:cxn modelId="{B2D1A06E-0824-4956-AAE2-23CC40746758}" type="presOf" srcId="{E572746E-4068-4DB0-92E0-C518E6D3D20E}" destId="{E5BD2796-29FF-4CCF-BDF7-13017F05EF5E}" srcOrd="0" destOrd="0" presId="urn:microsoft.com/office/officeart/2008/layout/AscendingPictureAccentProcess"/>
    <dgm:cxn modelId="{84A3CC65-C931-4CC7-B8B5-1D8DEC28D5FA}" srcId="{C68ED9B3-5FF7-41CB-9781-C5D083AC1C55}" destId="{0BE97C39-ABE1-4AC8-91B7-04D472E9CD12}" srcOrd="1" destOrd="0" parTransId="{BCEE79E2-E48D-41FE-99F6-7B759166F06E}" sibTransId="{F6AE1B3E-C791-4D68-86A7-11A6CE094200}"/>
    <dgm:cxn modelId="{3BA9FBA8-CDCB-4AAD-9170-85DA0729A36A}" srcId="{08121594-3C3D-4222-9E10-A98C91163E74}" destId="{EC5EBFF5-6E07-43C3-ACAB-AFC05490A687}" srcOrd="3" destOrd="0" parTransId="{97B440C5-E08D-4F8C-A18F-F91FF1255B6A}" sibTransId="{053F2E4E-64D7-4136-8F46-217AC1F13EE0}"/>
    <dgm:cxn modelId="{E652AA65-8682-4F3B-8485-9176F2529AAB}" type="presOf" srcId="{B6398CEC-EA61-4E40-8EAB-705566A4BB43}" destId="{BD891E73-5ECD-4606-B188-E7C9E0A4B5FF}" srcOrd="0" destOrd="2" presId="urn:microsoft.com/office/officeart/2008/layout/AscendingPictureAccentProcess"/>
    <dgm:cxn modelId="{3FBD89A8-973F-4BA7-A89D-44F5B7D473EC}" srcId="{0BE97C39-ABE1-4AC8-91B7-04D472E9CD12}" destId="{BE6C56BE-B071-4D6A-A9D0-0459C1AD471D}" srcOrd="0" destOrd="0" parTransId="{33172CE4-CDCD-4830-99B0-78C510EAC674}" sibTransId="{9A77AA9C-BD0E-4DD2-AEB3-975D6512595D}"/>
    <dgm:cxn modelId="{D5B0997D-79D9-4F53-B787-00F0C11E683E}" srcId="{C68ED9B3-5FF7-41CB-9781-C5D083AC1C55}" destId="{08121594-3C3D-4222-9E10-A98C91163E74}" srcOrd="0" destOrd="0" parTransId="{35372319-0C6C-4448-B5E6-8EBCBE85AC1A}" sibTransId="{07AB6AE7-767E-47D6-B0D4-30FDCAE7A5E2}"/>
    <dgm:cxn modelId="{D85E0F04-19A9-4784-BED4-02FB86487392}" type="presParOf" srcId="{D8386375-360A-47AC-A622-7B396911D3CA}" destId="{68012A60-F50E-4E81-85D7-38C66C0723B5}" srcOrd="0" destOrd="0" presId="urn:microsoft.com/office/officeart/2008/layout/AscendingPictureAccentProcess"/>
    <dgm:cxn modelId="{E21D5AD6-DCF3-47FE-B94A-2C0D55AFE3DB}" type="presParOf" srcId="{D8386375-360A-47AC-A622-7B396911D3CA}" destId="{E0DA3AF4-12B2-443B-84B8-1F3EFB72ACDD}" srcOrd="1" destOrd="0" presId="urn:microsoft.com/office/officeart/2008/layout/AscendingPictureAccentProcess"/>
    <dgm:cxn modelId="{7DC24261-A1CD-457E-9477-334865C92188}" type="presParOf" srcId="{D8386375-360A-47AC-A622-7B396911D3CA}" destId="{C38E04BC-C072-4DB9-867D-F88BD8D718E6}" srcOrd="2" destOrd="0" presId="urn:microsoft.com/office/officeart/2008/layout/AscendingPictureAccentProcess"/>
    <dgm:cxn modelId="{18905476-A16B-4A0C-9F62-0F2ADDFB26D5}" type="presParOf" srcId="{D8386375-360A-47AC-A622-7B396911D3CA}" destId="{250EAA88-3E9A-453E-9CDD-6A19C9305A78}" srcOrd="3" destOrd="0" presId="urn:microsoft.com/office/officeart/2008/layout/AscendingPictureAccentProcess"/>
    <dgm:cxn modelId="{A8D8FAEC-6883-4A18-B604-55AE8EDBAC0C}" type="presParOf" srcId="{D8386375-360A-47AC-A622-7B396911D3CA}" destId="{BEFCE63E-E7DF-460D-B234-BB05E77B6303}" srcOrd="4" destOrd="0" presId="urn:microsoft.com/office/officeart/2008/layout/AscendingPictureAccentProcess"/>
    <dgm:cxn modelId="{3B460673-74B4-4EF3-8893-A35CFCAE2CB3}" type="presParOf" srcId="{D8386375-360A-47AC-A622-7B396911D3CA}" destId="{7E513E2F-F832-4569-809C-0D41B7CF9CCF}" srcOrd="5" destOrd="0" presId="urn:microsoft.com/office/officeart/2008/layout/AscendingPictureAccentProcess"/>
    <dgm:cxn modelId="{CA4D8726-3D0E-458A-A4E9-85703D205B96}" type="presParOf" srcId="{D8386375-360A-47AC-A622-7B396911D3CA}" destId="{08AD5F62-4985-447B-BD1C-D520027C9208}" srcOrd="6" destOrd="0" presId="urn:microsoft.com/office/officeart/2008/layout/AscendingPictureAccentProcess"/>
    <dgm:cxn modelId="{CB03EF79-A8CD-4A0B-9DED-761355DD1328}" type="presParOf" srcId="{D8386375-360A-47AC-A622-7B396911D3CA}" destId="{EE32B316-CDA5-411E-8E63-97EDF914F1FA}" srcOrd="7" destOrd="0" presId="urn:microsoft.com/office/officeart/2008/layout/AscendingPictureAccentProcess"/>
    <dgm:cxn modelId="{552A8B40-740D-4768-9CDB-FD68D7E74A5E}" type="presParOf" srcId="{D8386375-360A-47AC-A622-7B396911D3CA}" destId="{1E308E59-FFF6-4A8A-A92C-A9D83FFE830F}" srcOrd="8" destOrd="0" presId="urn:microsoft.com/office/officeart/2008/layout/AscendingPictureAccentProcess"/>
    <dgm:cxn modelId="{47D0AECD-754D-4A1A-ACDA-70B8BA448322}" type="presParOf" srcId="{D8386375-360A-47AC-A622-7B396911D3CA}" destId="{71B1747A-3C27-4A5F-BED1-9C0D3FD3DEF7}" srcOrd="9" destOrd="0" presId="urn:microsoft.com/office/officeart/2008/layout/AscendingPictureAccentProcess"/>
    <dgm:cxn modelId="{A2CB3723-138E-4F7B-A0CA-1E2DFDDCDD3F}" type="presParOf" srcId="{D8386375-360A-47AC-A622-7B396911D3CA}" destId="{7AEF892E-2491-4EE7-9CCC-04ADD4CD6923}" srcOrd="10" destOrd="0" presId="urn:microsoft.com/office/officeart/2008/layout/AscendingPictureAccentProcess"/>
    <dgm:cxn modelId="{0648ED6D-5BC8-4CB0-94C7-02E75F4B6F9E}" type="presParOf" srcId="{D8386375-360A-47AC-A622-7B396911D3CA}" destId="{F921A3A7-32BB-4FAA-B114-543A213681BD}" srcOrd="11" destOrd="0" presId="urn:microsoft.com/office/officeart/2008/layout/AscendingPictureAccentProcess"/>
    <dgm:cxn modelId="{CE672CB5-CF05-47FA-A7C9-632041B21346}" type="presParOf" srcId="{D8386375-360A-47AC-A622-7B396911D3CA}" destId="{B39DB959-BE21-4DB4-A69A-85B27EA31AC4}" srcOrd="12" destOrd="0" presId="urn:microsoft.com/office/officeart/2008/layout/AscendingPictureAccentProcess"/>
    <dgm:cxn modelId="{2EB1201D-85A3-4214-9899-FB00931F7271}" type="presParOf" srcId="{D8386375-360A-47AC-A622-7B396911D3CA}" destId="{BD891E73-5ECD-4606-B188-E7C9E0A4B5FF}" srcOrd="13" destOrd="0" presId="urn:microsoft.com/office/officeart/2008/layout/AscendingPictureAccentProcess"/>
    <dgm:cxn modelId="{7922D734-0011-43D2-8995-B7013886C66D}" type="presParOf" srcId="{D8386375-360A-47AC-A622-7B396911D3CA}" destId="{DB02ECB7-5225-4B0B-98FB-209D1FFC3079}" srcOrd="14" destOrd="0" presId="urn:microsoft.com/office/officeart/2008/layout/AscendingPictureAccentProcess"/>
    <dgm:cxn modelId="{E9FEB76E-2D25-450F-AAC2-28F8FF411AFE}" type="presParOf" srcId="{DB02ECB7-5225-4B0B-98FB-209D1FFC3079}" destId="{BB36C2D1-79E4-4F28-9918-A51EF9181C49}" srcOrd="0" destOrd="0" presId="urn:microsoft.com/office/officeart/2008/layout/AscendingPictureAccentProcess"/>
    <dgm:cxn modelId="{5A717745-104F-4E41-98B2-B2D5DD958A16}" type="presParOf" srcId="{D8386375-360A-47AC-A622-7B396911D3CA}" destId="{90E7FB05-6C8F-4F6A-A5B5-26E0D1888222}" srcOrd="15" destOrd="0" presId="urn:microsoft.com/office/officeart/2008/layout/AscendingPictureAccentProcess"/>
    <dgm:cxn modelId="{E47ED758-50FD-492F-8056-43811200E1E5}" type="presParOf" srcId="{D8386375-360A-47AC-A622-7B396911D3CA}" destId="{51B0EC11-7BDD-4D3F-8392-ECB750F2D10D}" srcOrd="16" destOrd="0" presId="urn:microsoft.com/office/officeart/2008/layout/AscendingPictureAccentProcess"/>
    <dgm:cxn modelId="{EF7F3767-D2A0-497B-A328-5BB476520853}" type="presParOf" srcId="{D8386375-360A-47AC-A622-7B396911D3CA}" destId="{0003BEC1-EBA8-4596-9A78-BF263074C755}" srcOrd="17" destOrd="0" presId="urn:microsoft.com/office/officeart/2008/layout/AscendingPictureAccentProcess"/>
    <dgm:cxn modelId="{58EBAB9B-C8F0-4C55-9D8E-87E8E7B0FD7F}" type="presParOf" srcId="{0003BEC1-EBA8-4596-9A78-BF263074C755}" destId="{F951303D-6862-4763-96DB-2E797F15FD04}" srcOrd="0" destOrd="0" presId="urn:microsoft.com/office/officeart/2008/layout/AscendingPictureAccentProcess"/>
    <dgm:cxn modelId="{222C3EFC-1BA2-43B7-A404-47B08818A8FB}" type="presParOf" srcId="{D8386375-360A-47AC-A622-7B396911D3CA}" destId="{E5BD2796-29FF-4CCF-BDF7-13017F05EF5E}" srcOrd="18" destOrd="0" presId="urn:microsoft.com/office/officeart/2008/layout/AscendingPictureAccentProcess"/>
    <dgm:cxn modelId="{82D2F535-C530-43B8-BFA7-74631CBEA6C6}" type="presParOf" srcId="{D8386375-360A-47AC-A622-7B396911D3CA}" destId="{676482D7-4863-49F7-8D05-0D772E26E6FA}" srcOrd="19" destOrd="0" presId="urn:microsoft.com/office/officeart/2008/layout/AscendingPictureAccentProcess"/>
    <dgm:cxn modelId="{4E59A085-BE6F-4905-9DFA-ED00199ADD3E}" type="presParOf" srcId="{D8386375-360A-47AC-A622-7B396911D3CA}" destId="{8C9C4B5C-B837-47ED-A28D-B1D8534B9EA0}" srcOrd="20" destOrd="0" presId="urn:microsoft.com/office/officeart/2008/layout/AscendingPictureAccentProcess"/>
    <dgm:cxn modelId="{F234CDCC-2932-4000-A79A-9B42D6F50A17}" type="presParOf" srcId="{8C9C4B5C-B837-47ED-A28D-B1D8534B9EA0}" destId="{6D7A2ABA-112B-4564-B932-24A0EBD1407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6340C3-F716-4B18-9401-AC8CE29E4ECE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882C2516-FCA4-4763-ACD5-B1DB8127E307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Manejo</a:t>
          </a:r>
          <a:endParaRPr lang="es-CO" dirty="0">
            <a:latin typeface="Arial Narrow" panose="020B0606020202030204" pitchFamily="34" charset="0"/>
          </a:endParaRPr>
        </a:p>
      </dgm:t>
    </dgm:pt>
    <dgm:pt modelId="{0BC13619-7D54-4F05-9499-CC8447E34D77}" type="parTrans" cxnId="{6A8090EB-E19F-4AA8-B81B-B865E9A3D998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F71F484D-C012-4F87-B06B-ABCF2F618714}" type="sibTrans" cxnId="{6A8090EB-E19F-4AA8-B81B-B865E9A3D998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9D4CA66-BFE2-4E3C-BC00-9D9241DAE8B1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Administración</a:t>
          </a:r>
          <a:endParaRPr lang="es-CO" dirty="0">
            <a:latin typeface="Arial Narrow" panose="020B0606020202030204" pitchFamily="34" charset="0"/>
          </a:endParaRPr>
        </a:p>
      </dgm:t>
    </dgm:pt>
    <dgm:pt modelId="{4B9E86DA-A803-4F80-886B-EA115791059F}" type="parTrans" cxnId="{1AAC5B10-085E-4307-9507-07B140D15E8E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04C9A22-410B-4154-A459-DA316B918D03}" type="sibTrans" cxnId="{1AAC5B10-085E-4307-9507-07B140D15E8E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386928FB-5D96-4D83-82E6-96D73CCCEFAA}" type="pres">
      <dgm:prSet presAssocID="{F96340C3-F716-4B18-9401-AC8CE29E4E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5BAB51DA-4BD3-4396-AF5F-2097E0F711B6}" type="pres">
      <dgm:prSet presAssocID="{882C2516-FCA4-4763-ACD5-B1DB8127E307}" presName="root1" presStyleCnt="0"/>
      <dgm:spPr/>
    </dgm:pt>
    <dgm:pt modelId="{8F1183B0-4A5C-4D59-BD81-EED96B66CEAF}" type="pres">
      <dgm:prSet presAssocID="{882C2516-FCA4-4763-ACD5-B1DB8127E307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B489511E-A228-4045-989F-CF8729C98CFF}" type="pres">
      <dgm:prSet presAssocID="{882C2516-FCA4-4763-ACD5-B1DB8127E307}" presName="level2hierChild" presStyleCnt="0"/>
      <dgm:spPr/>
    </dgm:pt>
    <dgm:pt modelId="{5A3FD7BC-664E-4C39-B17D-A938D9D6B6AF}" type="pres">
      <dgm:prSet presAssocID="{59D4CA66-BFE2-4E3C-BC00-9D9241DAE8B1}" presName="root1" presStyleCnt="0"/>
      <dgm:spPr/>
    </dgm:pt>
    <dgm:pt modelId="{7A3383BE-2E7B-4059-A33B-2BC8C1ADA6AA}" type="pres">
      <dgm:prSet presAssocID="{59D4CA66-BFE2-4E3C-BC00-9D9241DAE8B1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190E1BFC-00F1-483F-B9BD-7C4371881AE1}" type="pres">
      <dgm:prSet presAssocID="{59D4CA66-BFE2-4E3C-BC00-9D9241DAE8B1}" presName="level2hierChild" presStyleCnt="0"/>
      <dgm:spPr/>
    </dgm:pt>
  </dgm:ptLst>
  <dgm:cxnLst>
    <dgm:cxn modelId="{28B9ABEC-4941-4D57-A6DA-3F4127A42052}" type="presOf" srcId="{882C2516-FCA4-4763-ACD5-B1DB8127E307}" destId="{8F1183B0-4A5C-4D59-BD81-EED96B66CEAF}" srcOrd="0" destOrd="0" presId="urn:microsoft.com/office/officeart/2005/8/layout/hierarchy2"/>
    <dgm:cxn modelId="{1AAC5B10-085E-4307-9507-07B140D15E8E}" srcId="{F96340C3-F716-4B18-9401-AC8CE29E4ECE}" destId="{59D4CA66-BFE2-4E3C-BC00-9D9241DAE8B1}" srcOrd="1" destOrd="0" parTransId="{4B9E86DA-A803-4F80-886B-EA115791059F}" sibTransId="{504C9A22-410B-4154-A459-DA316B918D03}"/>
    <dgm:cxn modelId="{6A8090EB-E19F-4AA8-B81B-B865E9A3D998}" srcId="{F96340C3-F716-4B18-9401-AC8CE29E4ECE}" destId="{882C2516-FCA4-4763-ACD5-B1DB8127E307}" srcOrd="0" destOrd="0" parTransId="{0BC13619-7D54-4F05-9499-CC8447E34D77}" sibTransId="{F71F484D-C012-4F87-B06B-ABCF2F618714}"/>
    <dgm:cxn modelId="{5AE4B0D3-1B6C-476D-87FD-6B23A6B5ECBD}" type="presOf" srcId="{F96340C3-F716-4B18-9401-AC8CE29E4ECE}" destId="{386928FB-5D96-4D83-82E6-96D73CCCEFAA}" srcOrd="0" destOrd="0" presId="urn:microsoft.com/office/officeart/2005/8/layout/hierarchy2"/>
    <dgm:cxn modelId="{05B19DDF-57CE-4B07-A7BE-547B73E8BE83}" type="presOf" srcId="{59D4CA66-BFE2-4E3C-BC00-9D9241DAE8B1}" destId="{7A3383BE-2E7B-4059-A33B-2BC8C1ADA6AA}" srcOrd="0" destOrd="0" presId="urn:microsoft.com/office/officeart/2005/8/layout/hierarchy2"/>
    <dgm:cxn modelId="{832E2BF5-13A6-4475-BCD7-424E16546DFA}" type="presParOf" srcId="{386928FB-5D96-4D83-82E6-96D73CCCEFAA}" destId="{5BAB51DA-4BD3-4396-AF5F-2097E0F711B6}" srcOrd="0" destOrd="0" presId="urn:microsoft.com/office/officeart/2005/8/layout/hierarchy2"/>
    <dgm:cxn modelId="{5C88BF4F-0059-4ACE-BDD7-995311A015F1}" type="presParOf" srcId="{5BAB51DA-4BD3-4396-AF5F-2097E0F711B6}" destId="{8F1183B0-4A5C-4D59-BD81-EED96B66CEAF}" srcOrd="0" destOrd="0" presId="urn:microsoft.com/office/officeart/2005/8/layout/hierarchy2"/>
    <dgm:cxn modelId="{C5F13FD6-3E1B-4BAE-ACC7-6EFA0BD65580}" type="presParOf" srcId="{5BAB51DA-4BD3-4396-AF5F-2097E0F711B6}" destId="{B489511E-A228-4045-989F-CF8729C98CFF}" srcOrd="1" destOrd="0" presId="urn:microsoft.com/office/officeart/2005/8/layout/hierarchy2"/>
    <dgm:cxn modelId="{F9666FA6-E295-4E6C-924E-7BA01BB2083E}" type="presParOf" srcId="{386928FB-5D96-4D83-82E6-96D73CCCEFAA}" destId="{5A3FD7BC-664E-4C39-B17D-A938D9D6B6AF}" srcOrd="1" destOrd="0" presId="urn:microsoft.com/office/officeart/2005/8/layout/hierarchy2"/>
    <dgm:cxn modelId="{4C613698-AF4C-44B9-9D1E-F0CDA6A64B1E}" type="presParOf" srcId="{5A3FD7BC-664E-4C39-B17D-A938D9D6B6AF}" destId="{7A3383BE-2E7B-4059-A33B-2BC8C1ADA6AA}" srcOrd="0" destOrd="0" presId="urn:microsoft.com/office/officeart/2005/8/layout/hierarchy2"/>
    <dgm:cxn modelId="{4DAD7734-8D2D-4673-8815-98CC8DC8022C}" type="presParOf" srcId="{5A3FD7BC-664E-4C39-B17D-A938D9D6B6AF}" destId="{190E1BFC-00F1-483F-B9BD-7C4371881AE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2B60923-4DDC-C844-8307-CD7D8DEE5904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49B353E-1FCD-2745-A4CA-ED338F0BCA58}">
      <dgm:prSet phldrT="[Texto]"/>
      <dgm:spPr/>
      <dgm:t>
        <a:bodyPr/>
        <a:lstStyle/>
        <a:p>
          <a:r>
            <a:rPr lang="es-ES_tradnl" dirty="0" smtClean="0">
              <a:latin typeface="Arial Narrow" panose="020B0606020202030204" pitchFamily="34" charset="0"/>
            </a:rPr>
            <a:t>Instrumentos de Planeación:</a:t>
          </a:r>
        </a:p>
        <a:p>
          <a:r>
            <a:rPr lang="es-ES_tradnl" dirty="0" smtClean="0">
              <a:latin typeface="Arial Narrow" panose="020B0606020202030204" pitchFamily="34" charset="0"/>
            </a:rPr>
            <a:t>PLAN DE MANEJO </a:t>
          </a:r>
          <a:endParaRPr lang="es-ES" dirty="0">
            <a:latin typeface="Arial Narrow" panose="020B0606020202030204" pitchFamily="34" charset="0"/>
          </a:endParaRPr>
        </a:p>
      </dgm:t>
    </dgm:pt>
    <dgm:pt modelId="{AE188198-ADE9-2842-A28E-C20E8B05259D}" type="parTrans" cxnId="{6F86212A-F6E5-9249-97D0-121DA26061DE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274BB2E9-57A9-F44B-B608-5D8669945194}" type="sibTrans" cxnId="{6F86212A-F6E5-9249-97D0-121DA26061DE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59324F4A-25D6-43BF-B435-A673A9B0DB4F}">
      <dgm:prSet phldrT="[Texto]"/>
      <dgm:spPr/>
      <dgm:t>
        <a:bodyPr/>
        <a:lstStyle/>
        <a:p>
          <a:r>
            <a:rPr lang="es-ES_tradnl" dirty="0" smtClean="0">
              <a:latin typeface="Arial Narrow" panose="020B0606020202030204" pitchFamily="34" charset="0"/>
            </a:rPr>
            <a:t>1. Diagnostico:</a:t>
          </a:r>
          <a:endParaRPr lang="es-ES" dirty="0">
            <a:latin typeface="Arial Narrow" panose="020B0606020202030204" pitchFamily="34" charset="0"/>
          </a:endParaRPr>
        </a:p>
      </dgm:t>
    </dgm:pt>
    <dgm:pt modelId="{08D5CB10-7F57-4172-A50B-3D908E9C0A12}" type="parTrans" cxnId="{9A7E1BF0-0C73-4107-9A40-04EE66F65D4E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4707D463-7E46-464D-986D-866DA6CB159E}" type="sibTrans" cxnId="{9A7E1BF0-0C73-4107-9A40-04EE66F65D4E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325752BA-AAEB-4072-B5B3-61D38B6B6A7C}">
      <dgm:prSet phldrT="[Texto]"/>
      <dgm:spPr/>
      <dgm:t>
        <a:bodyPr/>
        <a:lstStyle/>
        <a:p>
          <a:r>
            <a:rPr lang="es-ES_tradnl" dirty="0" smtClean="0">
              <a:latin typeface="Arial Narrow" panose="020B0606020202030204" pitchFamily="34" charset="0"/>
            </a:rPr>
            <a:t>2. Ordenamiento:</a:t>
          </a:r>
          <a:endParaRPr lang="es-ES" dirty="0">
            <a:latin typeface="Arial Narrow" panose="020B0606020202030204" pitchFamily="34" charset="0"/>
          </a:endParaRPr>
        </a:p>
      </dgm:t>
    </dgm:pt>
    <dgm:pt modelId="{788E845F-B915-4FB2-BF12-24AD0EB7D854}" type="parTrans" cxnId="{EEB1AFE7-1730-4EA3-8C05-46C3C9AA0DFB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42135388-5F6E-4A48-8271-5E55DAADFD3D}" type="sibTrans" cxnId="{EEB1AFE7-1730-4EA3-8C05-46C3C9AA0DFB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7850DB72-4AFA-4880-8401-BA14B2DE3DFD}">
      <dgm:prSet phldrT="[Texto]"/>
      <dgm:spPr/>
      <dgm:t>
        <a:bodyPr/>
        <a:lstStyle/>
        <a:p>
          <a:r>
            <a:rPr lang="es-ES_tradnl" dirty="0" smtClean="0">
              <a:latin typeface="Arial Narrow" panose="020B0606020202030204" pitchFamily="34" charset="0"/>
            </a:rPr>
            <a:t>Plan Estratégico</a:t>
          </a:r>
          <a:endParaRPr lang="es-ES" dirty="0">
            <a:latin typeface="Arial Narrow" panose="020B0606020202030204" pitchFamily="34" charset="0"/>
          </a:endParaRPr>
        </a:p>
      </dgm:t>
    </dgm:pt>
    <dgm:pt modelId="{1A6E4E1F-365B-4FAE-B48F-AB9E889723E8}" type="parTrans" cxnId="{1B448470-EC40-4E22-9227-3C91452C47F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7D5F8E8D-AE9D-48CB-98DE-B47CCA514F97}" type="sibTrans" cxnId="{1B448470-EC40-4E22-9227-3C91452C47F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27D4AAAB-428A-42D7-89B1-835AC419C977}">
      <dgm:prSet phldrT="[Texto]" custT="1"/>
      <dgm:spPr/>
      <dgm:t>
        <a:bodyPr/>
        <a:lstStyle/>
        <a:p>
          <a:r>
            <a:rPr lang="es-MX" sz="1000" dirty="0" smtClean="0">
              <a:latin typeface="Arial Narrow" panose="020B0606020202030204" pitchFamily="34" charset="0"/>
            </a:rPr>
            <a:t>Permitirá identificar los aspectos necesarios para formular una propuesta de ordenamiento del territorio, gobernabilidad del área y relacionamiento intercultural.</a:t>
          </a:r>
          <a:endParaRPr lang="es-ES" sz="1000" dirty="0">
            <a:latin typeface="Arial Narrow" panose="020B0606020202030204" pitchFamily="34" charset="0"/>
          </a:endParaRPr>
        </a:p>
      </dgm:t>
    </dgm:pt>
    <dgm:pt modelId="{AEFB3F5C-62C2-4EE7-A718-39998A69E89A}" type="parTrans" cxnId="{ED843645-1261-4E4C-8D53-4D7C438D74C3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1CE24AD-1053-4B5D-9B6E-7BD13D563034}" type="sibTrans" cxnId="{ED843645-1261-4E4C-8D53-4D7C438D74C3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7112E08-9E22-4871-BF20-F08D858C9F58}">
      <dgm:prSet phldrT="[Texto]" custT="1"/>
      <dgm:spPr/>
      <dgm:t>
        <a:bodyPr/>
        <a:lstStyle/>
        <a:p>
          <a:r>
            <a:rPr lang="es-CO" sz="800" dirty="0" smtClean="0">
              <a:latin typeface="Arial Narrow" panose="020B0606020202030204" pitchFamily="34" charset="0"/>
            </a:rPr>
            <a:t>Pretende definir, de manera concertada con las autoridades indígenas o con los representantes de las comunidades/territorios colectivos de comunidades negras, las orientaciones y regulaciones de la planificación del uso del territorio y sus recursos naturales</a:t>
          </a:r>
          <a:endParaRPr lang="es-ES" sz="800" dirty="0">
            <a:latin typeface="Arial Narrow" panose="020B0606020202030204" pitchFamily="34" charset="0"/>
          </a:endParaRPr>
        </a:p>
      </dgm:t>
    </dgm:pt>
    <dgm:pt modelId="{0D389D99-5639-44D5-996B-0047A28F0E7D}" type="parTrans" cxnId="{1E92692E-672A-4C2E-87C3-46648AD6CFB0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28477398-458C-4663-BDDF-E892B0F413E4}" type="sibTrans" cxnId="{1E92692E-672A-4C2E-87C3-46648AD6CFB0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B9F8A6C-276B-4527-AEFB-06FC00EBD694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A partir de los insumos generados en la fase diagnóstica y en la fase de ordenamiento, se procede a la construcción conjunta del plan estratégico de acción. para lograr los acuerdos y metas establecidas. </a:t>
          </a:r>
          <a:endParaRPr lang="es-ES" dirty="0">
            <a:latin typeface="Arial Narrow" panose="020B0606020202030204" pitchFamily="34" charset="0"/>
          </a:endParaRPr>
        </a:p>
      </dgm:t>
    </dgm:pt>
    <dgm:pt modelId="{2ADD80DC-6783-4A68-B711-BD787A28FD21}" type="parTrans" cxnId="{FB31B78D-4E00-4B52-A9A8-87E1CAB1FB03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DF3B049E-0FB2-4769-814F-CD0FDE96AFBE}" type="sibTrans" cxnId="{FB31B78D-4E00-4B52-A9A8-87E1CAB1FB03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90FAC82-194F-446F-A601-CFF9808F1A85}" type="pres">
      <dgm:prSet presAssocID="{02B60923-4DDC-C844-8307-CD7D8DEE590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048C1ED-EF86-44FB-A558-A89BF5181B8C}" type="pres">
      <dgm:prSet presAssocID="{02B60923-4DDC-C844-8307-CD7D8DEE5904}" presName="tSp" presStyleCnt="0"/>
      <dgm:spPr/>
      <dgm:t>
        <a:bodyPr/>
        <a:lstStyle/>
        <a:p>
          <a:endParaRPr lang="es-CO"/>
        </a:p>
      </dgm:t>
    </dgm:pt>
    <dgm:pt modelId="{EA9CAE0C-CDEE-4A90-A23C-77E739E7036A}" type="pres">
      <dgm:prSet presAssocID="{02B60923-4DDC-C844-8307-CD7D8DEE5904}" presName="bSp" presStyleCnt="0"/>
      <dgm:spPr/>
      <dgm:t>
        <a:bodyPr/>
        <a:lstStyle/>
        <a:p>
          <a:endParaRPr lang="es-CO"/>
        </a:p>
      </dgm:t>
    </dgm:pt>
    <dgm:pt modelId="{A8939ED3-16B7-464E-8875-314F1EA089A0}" type="pres">
      <dgm:prSet presAssocID="{02B60923-4DDC-C844-8307-CD7D8DEE5904}" presName="process" presStyleCnt="0"/>
      <dgm:spPr/>
      <dgm:t>
        <a:bodyPr/>
        <a:lstStyle/>
        <a:p>
          <a:endParaRPr lang="es-CO"/>
        </a:p>
      </dgm:t>
    </dgm:pt>
    <dgm:pt modelId="{2AB17481-636F-4F59-8984-642119665FF9}" type="pres">
      <dgm:prSet presAssocID="{049B353E-1FCD-2745-A4CA-ED338F0BCA58}" presName="composite1" presStyleCnt="0"/>
      <dgm:spPr/>
      <dgm:t>
        <a:bodyPr/>
        <a:lstStyle/>
        <a:p>
          <a:endParaRPr lang="es-CO"/>
        </a:p>
      </dgm:t>
    </dgm:pt>
    <dgm:pt modelId="{141797CB-A48A-4A2D-80E8-C6C8CA084FC5}" type="pres">
      <dgm:prSet presAssocID="{049B353E-1FCD-2745-A4CA-ED338F0BCA58}" presName="dummyNode1" presStyleLbl="node1" presStyleIdx="0" presStyleCnt="4"/>
      <dgm:spPr/>
      <dgm:t>
        <a:bodyPr/>
        <a:lstStyle/>
        <a:p>
          <a:endParaRPr lang="es-CO"/>
        </a:p>
      </dgm:t>
    </dgm:pt>
    <dgm:pt modelId="{A9E08ED6-F169-4BC2-88A2-89ACCC6EC11E}" type="pres">
      <dgm:prSet presAssocID="{049B353E-1FCD-2745-A4CA-ED338F0BCA58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5802F36-2577-4697-B040-5B01E8FCD141}" type="pres">
      <dgm:prSet presAssocID="{049B353E-1FCD-2745-A4CA-ED338F0BCA58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41786CD-719C-4DE7-9B4F-02D5B7B38A24}" type="pres">
      <dgm:prSet presAssocID="{049B353E-1FCD-2745-A4CA-ED338F0BCA58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C52C6A9-C9AB-46B0-B12F-46DAA114F2FA}" type="pres">
      <dgm:prSet presAssocID="{049B353E-1FCD-2745-A4CA-ED338F0BCA58}" presName="connSite1" presStyleCnt="0"/>
      <dgm:spPr/>
      <dgm:t>
        <a:bodyPr/>
        <a:lstStyle/>
        <a:p>
          <a:endParaRPr lang="es-CO"/>
        </a:p>
      </dgm:t>
    </dgm:pt>
    <dgm:pt modelId="{21D2AD9E-41DE-48CF-AD55-6DB96F9456D0}" type="pres">
      <dgm:prSet presAssocID="{274BB2E9-57A9-F44B-B608-5D8669945194}" presName="Name9" presStyleLbl="sibTrans2D1" presStyleIdx="0" presStyleCnt="3"/>
      <dgm:spPr/>
      <dgm:t>
        <a:bodyPr/>
        <a:lstStyle/>
        <a:p>
          <a:endParaRPr lang="es-CO"/>
        </a:p>
      </dgm:t>
    </dgm:pt>
    <dgm:pt modelId="{8AC8279A-656D-4FF4-8962-F68CBF7E3998}" type="pres">
      <dgm:prSet presAssocID="{59324F4A-25D6-43BF-B435-A673A9B0DB4F}" presName="composite2" presStyleCnt="0"/>
      <dgm:spPr/>
      <dgm:t>
        <a:bodyPr/>
        <a:lstStyle/>
        <a:p>
          <a:endParaRPr lang="es-CO"/>
        </a:p>
      </dgm:t>
    </dgm:pt>
    <dgm:pt modelId="{97B35825-DB10-4C24-8775-8D04E8E1BCC0}" type="pres">
      <dgm:prSet presAssocID="{59324F4A-25D6-43BF-B435-A673A9B0DB4F}" presName="dummyNode2" presStyleLbl="node1" presStyleIdx="0" presStyleCnt="4"/>
      <dgm:spPr/>
      <dgm:t>
        <a:bodyPr/>
        <a:lstStyle/>
        <a:p>
          <a:endParaRPr lang="es-CO"/>
        </a:p>
      </dgm:t>
    </dgm:pt>
    <dgm:pt modelId="{576515D7-21F9-4643-BAE6-D0BA6A241752}" type="pres">
      <dgm:prSet presAssocID="{59324F4A-25D6-43BF-B435-A673A9B0DB4F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2646F3B-254C-44B0-928B-8FAD0D792510}" type="pres">
      <dgm:prSet presAssocID="{59324F4A-25D6-43BF-B435-A673A9B0DB4F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0132AF9-CE1C-4C90-A7A4-CBCB7CAC4631}" type="pres">
      <dgm:prSet presAssocID="{59324F4A-25D6-43BF-B435-A673A9B0DB4F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7C993A4-A022-4F2D-8712-CAB465ABACDD}" type="pres">
      <dgm:prSet presAssocID="{59324F4A-25D6-43BF-B435-A673A9B0DB4F}" presName="connSite2" presStyleCnt="0"/>
      <dgm:spPr/>
      <dgm:t>
        <a:bodyPr/>
        <a:lstStyle/>
        <a:p>
          <a:endParaRPr lang="es-CO"/>
        </a:p>
      </dgm:t>
    </dgm:pt>
    <dgm:pt modelId="{4E87B1E9-6ADD-4C6F-A757-A1EA4F074190}" type="pres">
      <dgm:prSet presAssocID="{4707D463-7E46-464D-986D-866DA6CB159E}" presName="Name18" presStyleLbl="sibTrans2D1" presStyleIdx="1" presStyleCnt="3"/>
      <dgm:spPr/>
      <dgm:t>
        <a:bodyPr/>
        <a:lstStyle/>
        <a:p>
          <a:endParaRPr lang="es-CO"/>
        </a:p>
      </dgm:t>
    </dgm:pt>
    <dgm:pt modelId="{2272AF65-C02A-4755-83A8-4012FB9BC9D3}" type="pres">
      <dgm:prSet presAssocID="{325752BA-AAEB-4072-B5B3-61D38B6B6A7C}" presName="composite1" presStyleCnt="0"/>
      <dgm:spPr/>
      <dgm:t>
        <a:bodyPr/>
        <a:lstStyle/>
        <a:p>
          <a:endParaRPr lang="es-CO"/>
        </a:p>
      </dgm:t>
    </dgm:pt>
    <dgm:pt modelId="{92DDE67E-9C1A-4BEE-97DB-87A364383688}" type="pres">
      <dgm:prSet presAssocID="{325752BA-AAEB-4072-B5B3-61D38B6B6A7C}" presName="dummyNode1" presStyleLbl="node1" presStyleIdx="1" presStyleCnt="4"/>
      <dgm:spPr/>
      <dgm:t>
        <a:bodyPr/>
        <a:lstStyle/>
        <a:p>
          <a:endParaRPr lang="es-CO"/>
        </a:p>
      </dgm:t>
    </dgm:pt>
    <dgm:pt modelId="{4D824388-D1AC-4FA1-B6E2-D89D2D6E3E79}" type="pres">
      <dgm:prSet presAssocID="{325752BA-AAEB-4072-B5B3-61D38B6B6A7C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EB7DB88-D0AC-47B7-87E9-4C51CEFAF1B2}" type="pres">
      <dgm:prSet presAssocID="{325752BA-AAEB-4072-B5B3-61D38B6B6A7C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BF7A15C-800F-46FB-A586-714793B3ADAD}" type="pres">
      <dgm:prSet presAssocID="{325752BA-AAEB-4072-B5B3-61D38B6B6A7C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91B7D99-A185-4602-B8A3-118446AED27A}" type="pres">
      <dgm:prSet presAssocID="{325752BA-AAEB-4072-B5B3-61D38B6B6A7C}" presName="connSite1" presStyleCnt="0"/>
      <dgm:spPr/>
      <dgm:t>
        <a:bodyPr/>
        <a:lstStyle/>
        <a:p>
          <a:endParaRPr lang="es-CO"/>
        </a:p>
      </dgm:t>
    </dgm:pt>
    <dgm:pt modelId="{DD3A6569-CB76-42DC-BB9E-3B92CC267616}" type="pres">
      <dgm:prSet presAssocID="{42135388-5F6E-4A48-8271-5E55DAADFD3D}" presName="Name9" presStyleLbl="sibTrans2D1" presStyleIdx="2" presStyleCnt="3"/>
      <dgm:spPr/>
      <dgm:t>
        <a:bodyPr/>
        <a:lstStyle/>
        <a:p>
          <a:endParaRPr lang="es-CO"/>
        </a:p>
      </dgm:t>
    </dgm:pt>
    <dgm:pt modelId="{BC1C2193-131C-4801-99AC-1302A8160B67}" type="pres">
      <dgm:prSet presAssocID="{7850DB72-4AFA-4880-8401-BA14B2DE3DFD}" presName="composite2" presStyleCnt="0"/>
      <dgm:spPr/>
      <dgm:t>
        <a:bodyPr/>
        <a:lstStyle/>
        <a:p>
          <a:endParaRPr lang="es-CO"/>
        </a:p>
      </dgm:t>
    </dgm:pt>
    <dgm:pt modelId="{58BDAE44-0D0D-4387-9930-67FBB4B28DA3}" type="pres">
      <dgm:prSet presAssocID="{7850DB72-4AFA-4880-8401-BA14B2DE3DFD}" presName="dummyNode2" presStyleLbl="node1" presStyleIdx="2" presStyleCnt="4"/>
      <dgm:spPr/>
      <dgm:t>
        <a:bodyPr/>
        <a:lstStyle/>
        <a:p>
          <a:endParaRPr lang="es-CO"/>
        </a:p>
      </dgm:t>
    </dgm:pt>
    <dgm:pt modelId="{E2DC95AD-DFED-4712-9DA4-A295CFB10CB8}" type="pres">
      <dgm:prSet presAssocID="{7850DB72-4AFA-4880-8401-BA14B2DE3DFD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9FA5EF4-4EAA-4A3B-8AD5-0F7CD822BDC0}" type="pres">
      <dgm:prSet presAssocID="{7850DB72-4AFA-4880-8401-BA14B2DE3DFD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F2C760E-AA76-46ED-8227-559C9FE9D2CD}" type="pres">
      <dgm:prSet presAssocID="{7850DB72-4AFA-4880-8401-BA14B2DE3DFD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1F0CFA0-1800-40C2-A381-72585C9C9979}" type="pres">
      <dgm:prSet presAssocID="{7850DB72-4AFA-4880-8401-BA14B2DE3DFD}" presName="connSite2" presStyleCnt="0"/>
      <dgm:spPr/>
      <dgm:t>
        <a:bodyPr/>
        <a:lstStyle/>
        <a:p>
          <a:endParaRPr lang="es-CO"/>
        </a:p>
      </dgm:t>
    </dgm:pt>
  </dgm:ptLst>
  <dgm:cxnLst>
    <dgm:cxn modelId="{EEB1AFE7-1730-4EA3-8C05-46C3C9AA0DFB}" srcId="{02B60923-4DDC-C844-8307-CD7D8DEE5904}" destId="{325752BA-AAEB-4072-B5B3-61D38B6B6A7C}" srcOrd="2" destOrd="0" parTransId="{788E845F-B915-4FB2-BF12-24AD0EB7D854}" sibTransId="{42135388-5F6E-4A48-8271-5E55DAADFD3D}"/>
    <dgm:cxn modelId="{9C4341FA-72AD-4890-8434-57D2B439A8E8}" type="presOf" srcId="{7850DB72-4AFA-4880-8401-BA14B2DE3DFD}" destId="{4F2C760E-AA76-46ED-8227-559C9FE9D2CD}" srcOrd="0" destOrd="0" presId="urn:microsoft.com/office/officeart/2005/8/layout/hProcess4"/>
    <dgm:cxn modelId="{59E1A42F-7D24-409C-86AE-6B936FC266AF}" type="presOf" srcId="{97112E08-9E22-4871-BF20-F08D858C9F58}" destId="{4D824388-D1AC-4FA1-B6E2-D89D2D6E3E79}" srcOrd="0" destOrd="0" presId="urn:microsoft.com/office/officeart/2005/8/layout/hProcess4"/>
    <dgm:cxn modelId="{FE5B1174-BB61-49C7-9CEB-7010FF1D25C5}" type="presOf" srcId="{97112E08-9E22-4871-BF20-F08D858C9F58}" destId="{8EB7DB88-D0AC-47B7-87E9-4C51CEFAF1B2}" srcOrd="1" destOrd="0" presId="urn:microsoft.com/office/officeart/2005/8/layout/hProcess4"/>
    <dgm:cxn modelId="{0E4222B0-E1D6-47EB-B407-39DD6DA2F9E6}" type="presOf" srcId="{274BB2E9-57A9-F44B-B608-5D8669945194}" destId="{21D2AD9E-41DE-48CF-AD55-6DB96F9456D0}" srcOrd="0" destOrd="0" presId="urn:microsoft.com/office/officeart/2005/8/layout/hProcess4"/>
    <dgm:cxn modelId="{3723268D-8DEB-4D56-9E7A-9E7F4A30FA0F}" type="presOf" srcId="{27D4AAAB-428A-42D7-89B1-835AC419C977}" destId="{576515D7-21F9-4643-BAE6-D0BA6A241752}" srcOrd="0" destOrd="0" presId="urn:microsoft.com/office/officeart/2005/8/layout/hProcess4"/>
    <dgm:cxn modelId="{EA6726CE-9C92-4F43-A5E6-FE12EB995BF3}" type="presOf" srcId="{049B353E-1FCD-2745-A4CA-ED338F0BCA58}" destId="{941786CD-719C-4DE7-9B4F-02D5B7B38A24}" srcOrd="0" destOrd="0" presId="urn:microsoft.com/office/officeart/2005/8/layout/hProcess4"/>
    <dgm:cxn modelId="{EEBDDBF2-BDD3-4B2D-9DCD-53A8C93CB8E1}" type="presOf" srcId="{59324F4A-25D6-43BF-B435-A673A9B0DB4F}" destId="{00132AF9-CE1C-4C90-A7A4-CBCB7CAC4631}" srcOrd="0" destOrd="0" presId="urn:microsoft.com/office/officeart/2005/8/layout/hProcess4"/>
    <dgm:cxn modelId="{1B448470-EC40-4E22-9227-3C91452C47F6}" srcId="{02B60923-4DDC-C844-8307-CD7D8DEE5904}" destId="{7850DB72-4AFA-4880-8401-BA14B2DE3DFD}" srcOrd="3" destOrd="0" parTransId="{1A6E4E1F-365B-4FAE-B48F-AB9E889723E8}" sibTransId="{7D5F8E8D-AE9D-48CB-98DE-B47CCA514F97}"/>
    <dgm:cxn modelId="{9C42569C-547A-47C8-98E0-6C40889CBBFD}" type="presOf" srcId="{4707D463-7E46-464D-986D-866DA6CB159E}" destId="{4E87B1E9-6ADD-4C6F-A757-A1EA4F074190}" srcOrd="0" destOrd="0" presId="urn:microsoft.com/office/officeart/2005/8/layout/hProcess4"/>
    <dgm:cxn modelId="{C60F2848-3A52-421E-AD06-108D46A0C777}" type="presOf" srcId="{325752BA-AAEB-4072-B5B3-61D38B6B6A7C}" destId="{2BF7A15C-800F-46FB-A586-714793B3ADAD}" srcOrd="0" destOrd="0" presId="urn:microsoft.com/office/officeart/2005/8/layout/hProcess4"/>
    <dgm:cxn modelId="{805E6A02-0CB3-4FA3-8001-5747A63B2927}" type="presOf" srcId="{42135388-5F6E-4A48-8271-5E55DAADFD3D}" destId="{DD3A6569-CB76-42DC-BB9E-3B92CC267616}" srcOrd="0" destOrd="0" presId="urn:microsoft.com/office/officeart/2005/8/layout/hProcess4"/>
    <dgm:cxn modelId="{BD1683DE-2025-4C04-8382-840C6CF08231}" type="presOf" srcId="{5B9F8A6C-276B-4527-AEFB-06FC00EBD694}" destId="{E2DC95AD-DFED-4712-9DA4-A295CFB10CB8}" srcOrd="0" destOrd="0" presId="urn:microsoft.com/office/officeart/2005/8/layout/hProcess4"/>
    <dgm:cxn modelId="{7027ACF8-2C95-4AB1-8373-5A687A42AE9A}" type="presOf" srcId="{02B60923-4DDC-C844-8307-CD7D8DEE5904}" destId="{590FAC82-194F-446F-A601-CFF9808F1A85}" srcOrd="0" destOrd="0" presId="urn:microsoft.com/office/officeart/2005/8/layout/hProcess4"/>
    <dgm:cxn modelId="{ED843645-1261-4E4C-8D53-4D7C438D74C3}" srcId="{59324F4A-25D6-43BF-B435-A673A9B0DB4F}" destId="{27D4AAAB-428A-42D7-89B1-835AC419C977}" srcOrd="0" destOrd="0" parTransId="{AEFB3F5C-62C2-4EE7-A718-39998A69E89A}" sibTransId="{B1CE24AD-1053-4B5D-9B6E-7BD13D563034}"/>
    <dgm:cxn modelId="{9A7E1BF0-0C73-4107-9A40-04EE66F65D4E}" srcId="{02B60923-4DDC-C844-8307-CD7D8DEE5904}" destId="{59324F4A-25D6-43BF-B435-A673A9B0DB4F}" srcOrd="1" destOrd="0" parTransId="{08D5CB10-7F57-4172-A50B-3D908E9C0A12}" sibTransId="{4707D463-7E46-464D-986D-866DA6CB159E}"/>
    <dgm:cxn modelId="{1E92692E-672A-4C2E-87C3-46648AD6CFB0}" srcId="{325752BA-AAEB-4072-B5B3-61D38B6B6A7C}" destId="{97112E08-9E22-4871-BF20-F08D858C9F58}" srcOrd="0" destOrd="0" parTransId="{0D389D99-5639-44D5-996B-0047A28F0E7D}" sibTransId="{28477398-458C-4663-BDDF-E892B0F413E4}"/>
    <dgm:cxn modelId="{6F86212A-F6E5-9249-97D0-121DA26061DE}" srcId="{02B60923-4DDC-C844-8307-CD7D8DEE5904}" destId="{049B353E-1FCD-2745-A4CA-ED338F0BCA58}" srcOrd="0" destOrd="0" parTransId="{AE188198-ADE9-2842-A28E-C20E8B05259D}" sibTransId="{274BB2E9-57A9-F44B-B608-5D8669945194}"/>
    <dgm:cxn modelId="{32A643B1-703A-4F63-B938-3A38DCB06940}" type="presOf" srcId="{27D4AAAB-428A-42D7-89B1-835AC419C977}" destId="{42646F3B-254C-44B0-928B-8FAD0D792510}" srcOrd="1" destOrd="0" presId="urn:microsoft.com/office/officeart/2005/8/layout/hProcess4"/>
    <dgm:cxn modelId="{FB31B78D-4E00-4B52-A9A8-87E1CAB1FB03}" srcId="{7850DB72-4AFA-4880-8401-BA14B2DE3DFD}" destId="{5B9F8A6C-276B-4527-AEFB-06FC00EBD694}" srcOrd="0" destOrd="0" parTransId="{2ADD80DC-6783-4A68-B711-BD787A28FD21}" sibTransId="{DF3B049E-0FB2-4769-814F-CD0FDE96AFBE}"/>
    <dgm:cxn modelId="{A38661A9-A684-4FE3-8C60-9308266F1634}" type="presOf" srcId="{5B9F8A6C-276B-4527-AEFB-06FC00EBD694}" destId="{59FA5EF4-4EAA-4A3B-8AD5-0F7CD822BDC0}" srcOrd="1" destOrd="0" presId="urn:microsoft.com/office/officeart/2005/8/layout/hProcess4"/>
    <dgm:cxn modelId="{A207F983-742E-44F5-A948-D9974802A0E2}" type="presParOf" srcId="{590FAC82-194F-446F-A601-CFF9808F1A85}" destId="{1048C1ED-EF86-44FB-A558-A89BF5181B8C}" srcOrd="0" destOrd="0" presId="urn:microsoft.com/office/officeart/2005/8/layout/hProcess4"/>
    <dgm:cxn modelId="{D03E4E89-C29C-4303-878B-8268A3CB256D}" type="presParOf" srcId="{590FAC82-194F-446F-A601-CFF9808F1A85}" destId="{EA9CAE0C-CDEE-4A90-A23C-77E739E7036A}" srcOrd="1" destOrd="0" presId="urn:microsoft.com/office/officeart/2005/8/layout/hProcess4"/>
    <dgm:cxn modelId="{52BEEC1B-98AD-4D6D-83EF-8E4D5AF4CAEC}" type="presParOf" srcId="{590FAC82-194F-446F-A601-CFF9808F1A85}" destId="{A8939ED3-16B7-464E-8875-314F1EA089A0}" srcOrd="2" destOrd="0" presId="urn:microsoft.com/office/officeart/2005/8/layout/hProcess4"/>
    <dgm:cxn modelId="{DF07909E-B1BB-44E2-9D22-6E5D22ECE427}" type="presParOf" srcId="{A8939ED3-16B7-464E-8875-314F1EA089A0}" destId="{2AB17481-636F-4F59-8984-642119665FF9}" srcOrd="0" destOrd="0" presId="urn:microsoft.com/office/officeart/2005/8/layout/hProcess4"/>
    <dgm:cxn modelId="{E87F6798-9A58-4594-80D4-0CC18D232556}" type="presParOf" srcId="{2AB17481-636F-4F59-8984-642119665FF9}" destId="{141797CB-A48A-4A2D-80E8-C6C8CA084FC5}" srcOrd="0" destOrd="0" presId="urn:microsoft.com/office/officeart/2005/8/layout/hProcess4"/>
    <dgm:cxn modelId="{CA43CE8D-7C75-4C53-ABEB-0CFE2212569B}" type="presParOf" srcId="{2AB17481-636F-4F59-8984-642119665FF9}" destId="{A9E08ED6-F169-4BC2-88A2-89ACCC6EC11E}" srcOrd="1" destOrd="0" presId="urn:microsoft.com/office/officeart/2005/8/layout/hProcess4"/>
    <dgm:cxn modelId="{37759546-F79E-4E00-A54A-16CEC49AF571}" type="presParOf" srcId="{2AB17481-636F-4F59-8984-642119665FF9}" destId="{F5802F36-2577-4697-B040-5B01E8FCD141}" srcOrd="2" destOrd="0" presId="urn:microsoft.com/office/officeart/2005/8/layout/hProcess4"/>
    <dgm:cxn modelId="{9EB4877F-E0EE-4C54-9093-E7BD658F4CD1}" type="presParOf" srcId="{2AB17481-636F-4F59-8984-642119665FF9}" destId="{941786CD-719C-4DE7-9B4F-02D5B7B38A24}" srcOrd="3" destOrd="0" presId="urn:microsoft.com/office/officeart/2005/8/layout/hProcess4"/>
    <dgm:cxn modelId="{690EDF58-110A-4BAA-825E-2BE7E0C45A47}" type="presParOf" srcId="{2AB17481-636F-4F59-8984-642119665FF9}" destId="{4C52C6A9-C9AB-46B0-B12F-46DAA114F2FA}" srcOrd="4" destOrd="0" presId="urn:microsoft.com/office/officeart/2005/8/layout/hProcess4"/>
    <dgm:cxn modelId="{F4E859AD-7CCC-4C6D-BE79-3FDFADBB51EF}" type="presParOf" srcId="{A8939ED3-16B7-464E-8875-314F1EA089A0}" destId="{21D2AD9E-41DE-48CF-AD55-6DB96F9456D0}" srcOrd="1" destOrd="0" presId="urn:microsoft.com/office/officeart/2005/8/layout/hProcess4"/>
    <dgm:cxn modelId="{48AB5032-1724-4236-8814-C90E5674E0B9}" type="presParOf" srcId="{A8939ED3-16B7-464E-8875-314F1EA089A0}" destId="{8AC8279A-656D-4FF4-8962-F68CBF7E3998}" srcOrd="2" destOrd="0" presId="urn:microsoft.com/office/officeart/2005/8/layout/hProcess4"/>
    <dgm:cxn modelId="{975F75C7-8D54-4EF2-8D8F-94AF0B2F4C09}" type="presParOf" srcId="{8AC8279A-656D-4FF4-8962-F68CBF7E3998}" destId="{97B35825-DB10-4C24-8775-8D04E8E1BCC0}" srcOrd="0" destOrd="0" presId="urn:microsoft.com/office/officeart/2005/8/layout/hProcess4"/>
    <dgm:cxn modelId="{892A3923-625A-4940-8924-13669B441097}" type="presParOf" srcId="{8AC8279A-656D-4FF4-8962-F68CBF7E3998}" destId="{576515D7-21F9-4643-BAE6-D0BA6A241752}" srcOrd="1" destOrd="0" presId="urn:microsoft.com/office/officeart/2005/8/layout/hProcess4"/>
    <dgm:cxn modelId="{3C101D65-4648-4859-BCDA-4B4DB2E33BA3}" type="presParOf" srcId="{8AC8279A-656D-4FF4-8962-F68CBF7E3998}" destId="{42646F3B-254C-44B0-928B-8FAD0D792510}" srcOrd="2" destOrd="0" presId="urn:microsoft.com/office/officeart/2005/8/layout/hProcess4"/>
    <dgm:cxn modelId="{2967D3D6-17E0-462C-8C45-9E31E05FD84B}" type="presParOf" srcId="{8AC8279A-656D-4FF4-8962-F68CBF7E3998}" destId="{00132AF9-CE1C-4C90-A7A4-CBCB7CAC4631}" srcOrd="3" destOrd="0" presId="urn:microsoft.com/office/officeart/2005/8/layout/hProcess4"/>
    <dgm:cxn modelId="{9CDE6199-74EA-48A2-840C-5EADFB7671F3}" type="presParOf" srcId="{8AC8279A-656D-4FF4-8962-F68CBF7E3998}" destId="{07C993A4-A022-4F2D-8712-CAB465ABACDD}" srcOrd="4" destOrd="0" presId="urn:microsoft.com/office/officeart/2005/8/layout/hProcess4"/>
    <dgm:cxn modelId="{86AC21E1-27DF-45B7-ADBF-796BAF77F54D}" type="presParOf" srcId="{A8939ED3-16B7-464E-8875-314F1EA089A0}" destId="{4E87B1E9-6ADD-4C6F-A757-A1EA4F074190}" srcOrd="3" destOrd="0" presId="urn:microsoft.com/office/officeart/2005/8/layout/hProcess4"/>
    <dgm:cxn modelId="{E0F25F97-CF92-4580-AF70-416A5CB29893}" type="presParOf" srcId="{A8939ED3-16B7-464E-8875-314F1EA089A0}" destId="{2272AF65-C02A-4755-83A8-4012FB9BC9D3}" srcOrd="4" destOrd="0" presId="urn:microsoft.com/office/officeart/2005/8/layout/hProcess4"/>
    <dgm:cxn modelId="{4A54D8CD-0E2E-4E9B-9316-DF35B716C1E0}" type="presParOf" srcId="{2272AF65-C02A-4755-83A8-4012FB9BC9D3}" destId="{92DDE67E-9C1A-4BEE-97DB-87A364383688}" srcOrd="0" destOrd="0" presId="urn:microsoft.com/office/officeart/2005/8/layout/hProcess4"/>
    <dgm:cxn modelId="{86720D20-AF1E-4728-9A73-8191F7D408F9}" type="presParOf" srcId="{2272AF65-C02A-4755-83A8-4012FB9BC9D3}" destId="{4D824388-D1AC-4FA1-B6E2-D89D2D6E3E79}" srcOrd="1" destOrd="0" presId="urn:microsoft.com/office/officeart/2005/8/layout/hProcess4"/>
    <dgm:cxn modelId="{183AB9C6-57DE-4323-BAA6-0196ADDCF970}" type="presParOf" srcId="{2272AF65-C02A-4755-83A8-4012FB9BC9D3}" destId="{8EB7DB88-D0AC-47B7-87E9-4C51CEFAF1B2}" srcOrd="2" destOrd="0" presId="urn:microsoft.com/office/officeart/2005/8/layout/hProcess4"/>
    <dgm:cxn modelId="{099478EC-030F-445D-9997-A14BD3784B11}" type="presParOf" srcId="{2272AF65-C02A-4755-83A8-4012FB9BC9D3}" destId="{2BF7A15C-800F-46FB-A586-714793B3ADAD}" srcOrd="3" destOrd="0" presId="urn:microsoft.com/office/officeart/2005/8/layout/hProcess4"/>
    <dgm:cxn modelId="{304DD9AA-79B6-4465-8D67-ADC32294C26F}" type="presParOf" srcId="{2272AF65-C02A-4755-83A8-4012FB9BC9D3}" destId="{591B7D99-A185-4602-B8A3-118446AED27A}" srcOrd="4" destOrd="0" presId="urn:microsoft.com/office/officeart/2005/8/layout/hProcess4"/>
    <dgm:cxn modelId="{1D4B24C1-1273-425A-B640-60C24F5C72F5}" type="presParOf" srcId="{A8939ED3-16B7-464E-8875-314F1EA089A0}" destId="{DD3A6569-CB76-42DC-BB9E-3B92CC267616}" srcOrd="5" destOrd="0" presId="urn:microsoft.com/office/officeart/2005/8/layout/hProcess4"/>
    <dgm:cxn modelId="{F2A8873B-DB12-49DD-A5AB-EEC6DA127EFA}" type="presParOf" srcId="{A8939ED3-16B7-464E-8875-314F1EA089A0}" destId="{BC1C2193-131C-4801-99AC-1302A8160B67}" srcOrd="6" destOrd="0" presId="urn:microsoft.com/office/officeart/2005/8/layout/hProcess4"/>
    <dgm:cxn modelId="{F6005F6A-CCB8-44BD-A491-65EA7AB3767D}" type="presParOf" srcId="{BC1C2193-131C-4801-99AC-1302A8160B67}" destId="{58BDAE44-0D0D-4387-9930-67FBB4B28DA3}" srcOrd="0" destOrd="0" presId="urn:microsoft.com/office/officeart/2005/8/layout/hProcess4"/>
    <dgm:cxn modelId="{7226CA22-B095-453D-AFEE-F6F4D7DCA2AD}" type="presParOf" srcId="{BC1C2193-131C-4801-99AC-1302A8160B67}" destId="{E2DC95AD-DFED-4712-9DA4-A295CFB10CB8}" srcOrd="1" destOrd="0" presId="urn:microsoft.com/office/officeart/2005/8/layout/hProcess4"/>
    <dgm:cxn modelId="{69C8E695-A84D-4C68-96E7-0A049ED8E378}" type="presParOf" srcId="{BC1C2193-131C-4801-99AC-1302A8160B67}" destId="{59FA5EF4-4EAA-4A3B-8AD5-0F7CD822BDC0}" srcOrd="2" destOrd="0" presId="urn:microsoft.com/office/officeart/2005/8/layout/hProcess4"/>
    <dgm:cxn modelId="{4C67633E-593E-4849-99E9-DF7343C9456A}" type="presParOf" srcId="{BC1C2193-131C-4801-99AC-1302A8160B67}" destId="{4F2C760E-AA76-46ED-8227-559C9FE9D2CD}" srcOrd="3" destOrd="0" presId="urn:microsoft.com/office/officeart/2005/8/layout/hProcess4"/>
    <dgm:cxn modelId="{7855271C-6D1A-4DB4-AE66-CD804B5A98F9}" type="presParOf" srcId="{BC1C2193-131C-4801-99AC-1302A8160B67}" destId="{81F0CFA0-1800-40C2-A381-72585C9C9979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467EAA2-3BF9-9944-98E2-838688DDD4A0}" type="doc">
      <dgm:prSet loTypeId="urn:microsoft.com/office/officeart/2005/8/layout/orgChart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06137A57-0B15-1B44-B58E-D8287E154376}">
      <dgm:prSet phldrT="[Texto]"/>
      <dgm:spPr/>
      <dgm:t>
        <a:bodyPr/>
        <a:lstStyle/>
        <a:p>
          <a:r>
            <a:rPr lang="es-ES" dirty="0" smtClean="0">
              <a:latin typeface="Arial Narrow" panose="020B0606020202030204" pitchFamily="34" charset="0"/>
            </a:rPr>
            <a:t>Los principios de la Consulta Previa constituyen los criterios orientadores para el relacionamiento de PNN con los grupos étnicos </a:t>
          </a:r>
          <a:endParaRPr lang="es-ES" dirty="0">
            <a:latin typeface="Arial Narrow" panose="020B0606020202030204" pitchFamily="34" charset="0"/>
          </a:endParaRPr>
        </a:p>
      </dgm:t>
    </dgm:pt>
    <dgm:pt modelId="{3AF04C95-0C50-E84F-BBB6-C58D22414E28}" type="parTrans" cxnId="{BE14E049-BB17-B846-936B-FB7B43EDB2FD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6859B568-9A79-FA49-B1EE-B709A081926E}" type="sibTrans" cxnId="{BE14E049-BB17-B846-936B-FB7B43EDB2FD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D4D1F63C-11A5-1346-9D3F-62579C352FBF}" type="asst">
      <dgm:prSet phldrT="[Texto]"/>
      <dgm:spPr/>
      <dgm:t>
        <a:bodyPr/>
        <a:lstStyle/>
        <a:p>
          <a:r>
            <a:rPr lang="es-ES" dirty="0" smtClean="0">
              <a:latin typeface="Arial Narrow" panose="020B0606020202030204" pitchFamily="34" charset="0"/>
            </a:rPr>
            <a:t>Art. 6 del Convenio 169/1989 Organización Internacional del Trabajo</a:t>
          </a:r>
          <a:endParaRPr lang="es-ES" dirty="0">
            <a:latin typeface="Arial Narrow" panose="020B0606020202030204" pitchFamily="34" charset="0"/>
          </a:endParaRPr>
        </a:p>
      </dgm:t>
    </dgm:pt>
    <dgm:pt modelId="{63871ED6-DB6F-B147-9773-A9330A80A2AC}" type="parTrans" cxnId="{FF6CA9FC-B8D5-1944-97A7-117D87F5B815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62D73AA5-A3F8-1747-A5AE-B8F32198FF7C}" type="sibTrans" cxnId="{FF6CA9FC-B8D5-1944-97A7-117D87F5B815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67243237-E690-164B-B5AF-EDB82736625C}">
      <dgm:prSet phldrT="[Texto]"/>
      <dgm:spPr/>
      <dgm:t>
        <a:bodyPr/>
        <a:lstStyle/>
        <a:p>
          <a:r>
            <a:rPr lang="es-ES" dirty="0" smtClean="0">
              <a:latin typeface="Arial Narrow" panose="020B0606020202030204" pitchFamily="34" charset="0"/>
            </a:rPr>
            <a:t>Aquellas medidas administrativas y/o legislativas que afecten a los grupos étnicos</a:t>
          </a:r>
          <a:endParaRPr lang="es-ES" dirty="0">
            <a:latin typeface="Arial Narrow" panose="020B0606020202030204" pitchFamily="34" charset="0"/>
          </a:endParaRPr>
        </a:p>
      </dgm:t>
    </dgm:pt>
    <dgm:pt modelId="{DCC5BA5A-1850-5645-BC08-26EBA9887835}" type="parTrans" cxnId="{8E121AFD-04F3-DC4B-AD92-C00F66B58B16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A53D1B32-BD3A-444C-81F4-83C6485A3B85}" type="sibTrans" cxnId="{8E121AFD-04F3-DC4B-AD92-C00F66B58B16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3A84D517-7FA9-0843-8E26-74F94AEFD5F9}">
      <dgm:prSet phldrT="[Texto]"/>
      <dgm:spPr/>
      <dgm:t>
        <a:bodyPr/>
        <a:lstStyle/>
        <a:p>
          <a:r>
            <a:rPr lang="es-ES" dirty="0" smtClean="0">
              <a:latin typeface="Arial Narrow" panose="020B0606020202030204" pitchFamily="34" charset="0"/>
            </a:rPr>
            <a:t>Aquellas medidas administrativas y/o legislativas que los afectan directamente, es decir, las que repercuten positiva o negativamente a las comunidades. </a:t>
          </a:r>
          <a:endParaRPr lang="es-ES" dirty="0">
            <a:latin typeface="Arial Narrow" panose="020B0606020202030204" pitchFamily="34" charset="0"/>
          </a:endParaRPr>
        </a:p>
      </dgm:t>
    </dgm:pt>
    <dgm:pt modelId="{89F710B2-E306-E241-B989-238EE5300944}" type="parTrans" cxnId="{51DB58C3-F69C-9341-B23C-1BC2AB15F2D6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B95D2338-8201-724E-81B9-D53FA285785D}" type="sibTrans" cxnId="{51DB58C3-F69C-9341-B23C-1BC2AB15F2D6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95523B88-56B5-1943-B40F-80882E91FEB3}" type="pres">
      <dgm:prSet presAssocID="{C467EAA2-3BF9-9944-98E2-838688DDD4A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9BB1279F-8AC5-D34F-8EE2-7C4AD4B7E967}" type="pres">
      <dgm:prSet presAssocID="{06137A57-0B15-1B44-B58E-D8287E154376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3EB379A3-13F4-F840-B104-B5F388368C23}" type="pres">
      <dgm:prSet presAssocID="{06137A57-0B15-1B44-B58E-D8287E154376}" presName="rootComposite1" presStyleCnt="0"/>
      <dgm:spPr/>
      <dgm:t>
        <a:bodyPr/>
        <a:lstStyle/>
        <a:p>
          <a:endParaRPr lang="es-CO"/>
        </a:p>
      </dgm:t>
    </dgm:pt>
    <dgm:pt modelId="{3B23ECF6-8AA9-0B49-9850-304C38D43340}" type="pres">
      <dgm:prSet presAssocID="{06137A57-0B15-1B44-B58E-D8287E15437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D708360-073F-C540-B46C-A2A2D1955A50}" type="pres">
      <dgm:prSet presAssocID="{06137A57-0B15-1B44-B58E-D8287E154376}" presName="rootConnector1" presStyleLbl="node1" presStyleIdx="0" presStyleCnt="0"/>
      <dgm:spPr/>
      <dgm:t>
        <a:bodyPr/>
        <a:lstStyle/>
        <a:p>
          <a:endParaRPr lang="es-CO"/>
        </a:p>
      </dgm:t>
    </dgm:pt>
    <dgm:pt modelId="{D550CE96-77FF-104C-8786-1300484B02E5}" type="pres">
      <dgm:prSet presAssocID="{06137A57-0B15-1B44-B58E-D8287E154376}" presName="hierChild2" presStyleCnt="0"/>
      <dgm:spPr/>
      <dgm:t>
        <a:bodyPr/>
        <a:lstStyle/>
        <a:p>
          <a:endParaRPr lang="es-CO"/>
        </a:p>
      </dgm:t>
    </dgm:pt>
    <dgm:pt modelId="{1FED0CAA-E6C8-864D-A413-9565AC35D5D0}" type="pres">
      <dgm:prSet presAssocID="{DCC5BA5A-1850-5645-BC08-26EBA9887835}" presName="Name37" presStyleLbl="parChTrans1D2" presStyleIdx="0" presStyleCnt="3"/>
      <dgm:spPr/>
      <dgm:t>
        <a:bodyPr/>
        <a:lstStyle/>
        <a:p>
          <a:endParaRPr lang="es-CO"/>
        </a:p>
      </dgm:t>
    </dgm:pt>
    <dgm:pt modelId="{9CDF190C-085C-3B42-9D20-5785FF4543F7}" type="pres">
      <dgm:prSet presAssocID="{67243237-E690-164B-B5AF-EDB82736625C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742E0F28-C5BA-834A-8F49-EC32278E3A67}" type="pres">
      <dgm:prSet presAssocID="{67243237-E690-164B-B5AF-EDB82736625C}" presName="rootComposite" presStyleCnt="0"/>
      <dgm:spPr/>
      <dgm:t>
        <a:bodyPr/>
        <a:lstStyle/>
        <a:p>
          <a:endParaRPr lang="es-CO"/>
        </a:p>
      </dgm:t>
    </dgm:pt>
    <dgm:pt modelId="{8730260B-AC66-4A4B-8323-D4B490694C4B}" type="pres">
      <dgm:prSet presAssocID="{67243237-E690-164B-B5AF-EDB82736625C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964193A-25BD-C94F-B741-26AE2C8D57BF}" type="pres">
      <dgm:prSet presAssocID="{67243237-E690-164B-B5AF-EDB82736625C}" presName="rootConnector" presStyleLbl="node2" presStyleIdx="0" presStyleCnt="2"/>
      <dgm:spPr/>
      <dgm:t>
        <a:bodyPr/>
        <a:lstStyle/>
        <a:p>
          <a:endParaRPr lang="es-CO"/>
        </a:p>
      </dgm:t>
    </dgm:pt>
    <dgm:pt modelId="{2C4B7573-6E73-6B40-8CB4-B6843BDB7FC8}" type="pres">
      <dgm:prSet presAssocID="{67243237-E690-164B-B5AF-EDB82736625C}" presName="hierChild4" presStyleCnt="0"/>
      <dgm:spPr/>
      <dgm:t>
        <a:bodyPr/>
        <a:lstStyle/>
        <a:p>
          <a:endParaRPr lang="es-CO"/>
        </a:p>
      </dgm:t>
    </dgm:pt>
    <dgm:pt modelId="{1D4FF111-0264-064B-956B-329A311E21FC}" type="pres">
      <dgm:prSet presAssocID="{67243237-E690-164B-B5AF-EDB82736625C}" presName="hierChild5" presStyleCnt="0"/>
      <dgm:spPr/>
      <dgm:t>
        <a:bodyPr/>
        <a:lstStyle/>
        <a:p>
          <a:endParaRPr lang="es-CO"/>
        </a:p>
      </dgm:t>
    </dgm:pt>
    <dgm:pt modelId="{5AE55636-A217-5D4B-8FB0-6BBDF40EB840}" type="pres">
      <dgm:prSet presAssocID="{89F710B2-E306-E241-B989-238EE5300944}" presName="Name37" presStyleLbl="parChTrans1D2" presStyleIdx="1" presStyleCnt="3"/>
      <dgm:spPr/>
      <dgm:t>
        <a:bodyPr/>
        <a:lstStyle/>
        <a:p>
          <a:endParaRPr lang="es-CO"/>
        </a:p>
      </dgm:t>
    </dgm:pt>
    <dgm:pt modelId="{FDD7F5FE-E237-E146-8E91-2CD920E08296}" type="pres">
      <dgm:prSet presAssocID="{3A84D517-7FA9-0843-8E26-74F94AEFD5F9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70F29E7D-FD63-794F-813D-D4173460333E}" type="pres">
      <dgm:prSet presAssocID="{3A84D517-7FA9-0843-8E26-74F94AEFD5F9}" presName="rootComposite" presStyleCnt="0"/>
      <dgm:spPr/>
      <dgm:t>
        <a:bodyPr/>
        <a:lstStyle/>
        <a:p>
          <a:endParaRPr lang="es-CO"/>
        </a:p>
      </dgm:t>
    </dgm:pt>
    <dgm:pt modelId="{44198BE5-EC59-BC44-9F77-97E4130DD752}" type="pres">
      <dgm:prSet presAssocID="{3A84D517-7FA9-0843-8E26-74F94AEFD5F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CF0DD5A-B997-3441-A51C-5152941381E9}" type="pres">
      <dgm:prSet presAssocID="{3A84D517-7FA9-0843-8E26-74F94AEFD5F9}" presName="rootConnector" presStyleLbl="node2" presStyleIdx="1" presStyleCnt="2"/>
      <dgm:spPr/>
      <dgm:t>
        <a:bodyPr/>
        <a:lstStyle/>
        <a:p>
          <a:endParaRPr lang="es-CO"/>
        </a:p>
      </dgm:t>
    </dgm:pt>
    <dgm:pt modelId="{A3DFB371-CBD6-9F4F-B398-3594AE19DADB}" type="pres">
      <dgm:prSet presAssocID="{3A84D517-7FA9-0843-8E26-74F94AEFD5F9}" presName="hierChild4" presStyleCnt="0"/>
      <dgm:spPr/>
      <dgm:t>
        <a:bodyPr/>
        <a:lstStyle/>
        <a:p>
          <a:endParaRPr lang="es-CO"/>
        </a:p>
      </dgm:t>
    </dgm:pt>
    <dgm:pt modelId="{AEA06FBD-B7EF-4848-B683-01CED5461A00}" type="pres">
      <dgm:prSet presAssocID="{3A84D517-7FA9-0843-8E26-74F94AEFD5F9}" presName="hierChild5" presStyleCnt="0"/>
      <dgm:spPr/>
      <dgm:t>
        <a:bodyPr/>
        <a:lstStyle/>
        <a:p>
          <a:endParaRPr lang="es-CO"/>
        </a:p>
      </dgm:t>
    </dgm:pt>
    <dgm:pt modelId="{FAA8DEC6-DBB3-4748-849A-C2101D99CAE1}" type="pres">
      <dgm:prSet presAssocID="{06137A57-0B15-1B44-B58E-D8287E154376}" presName="hierChild3" presStyleCnt="0"/>
      <dgm:spPr/>
      <dgm:t>
        <a:bodyPr/>
        <a:lstStyle/>
        <a:p>
          <a:endParaRPr lang="es-CO"/>
        </a:p>
      </dgm:t>
    </dgm:pt>
    <dgm:pt modelId="{0C870CFA-D3A3-0D46-AD7F-1954E81DD274}" type="pres">
      <dgm:prSet presAssocID="{63871ED6-DB6F-B147-9773-A9330A80A2AC}" presName="Name111" presStyleLbl="parChTrans1D2" presStyleIdx="2" presStyleCnt="3"/>
      <dgm:spPr/>
      <dgm:t>
        <a:bodyPr/>
        <a:lstStyle/>
        <a:p>
          <a:endParaRPr lang="es-CO"/>
        </a:p>
      </dgm:t>
    </dgm:pt>
    <dgm:pt modelId="{4B477CD9-18F1-2C4A-8E4D-9559D164E940}" type="pres">
      <dgm:prSet presAssocID="{D4D1F63C-11A5-1346-9D3F-62579C352FBF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370B0817-BA83-4E46-A893-F7EE01F35756}" type="pres">
      <dgm:prSet presAssocID="{D4D1F63C-11A5-1346-9D3F-62579C352FBF}" presName="rootComposite3" presStyleCnt="0"/>
      <dgm:spPr/>
      <dgm:t>
        <a:bodyPr/>
        <a:lstStyle/>
        <a:p>
          <a:endParaRPr lang="es-CO"/>
        </a:p>
      </dgm:t>
    </dgm:pt>
    <dgm:pt modelId="{29369B2C-935B-2E43-B1B5-5A8722A68F38}" type="pres">
      <dgm:prSet presAssocID="{D4D1F63C-11A5-1346-9D3F-62579C352FBF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3086D2E-7501-5946-86E5-FEE7C74264D8}" type="pres">
      <dgm:prSet presAssocID="{D4D1F63C-11A5-1346-9D3F-62579C352FBF}" presName="rootConnector3" presStyleLbl="asst1" presStyleIdx="0" presStyleCnt="1"/>
      <dgm:spPr/>
      <dgm:t>
        <a:bodyPr/>
        <a:lstStyle/>
        <a:p>
          <a:endParaRPr lang="es-CO"/>
        </a:p>
      </dgm:t>
    </dgm:pt>
    <dgm:pt modelId="{61DDB345-99CF-0740-B9D8-E8D8CB88E288}" type="pres">
      <dgm:prSet presAssocID="{D4D1F63C-11A5-1346-9D3F-62579C352FBF}" presName="hierChild6" presStyleCnt="0"/>
      <dgm:spPr/>
      <dgm:t>
        <a:bodyPr/>
        <a:lstStyle/>
        <a:p>
          <a:endParaRPr lang="es-CO"/>
        </a:p>
      </dgm:t>
    </dgm:pt>
    <dgm:pt modelId="{D9571C43-D49A-754F-A3EA-7790AAD59FCB}" type="pres">
      <dgm:prSet presAssocID="{D4D1F63C-11A5-1346-9D3F-62579C352FBF}" presName="hierChild7" presStyleCnt="0"/>
      <dgm:spPr/>
      <dgm:t>
        <a:bodyPr/>
        <a:lstStyle/>
        <a:p>
          <a:endParaRPr lang="es-CO"/>
        </a:p>
      </dgm:t>
    </dgm:pt>
  </dgm:ptLst>
  <dgm:cxnLst>
    <dgm:cxn modelId="{8E121AFD-04F3-DC4B-AD92-C00F66B58B16}" srcId="{06137A57-0B15-1B44-B58E-D8287E154376}" destId="{67243237-E690-164B-B5AF-EDB82736625C}" srcOrd="1" destOrd="0" parTransId="{DCC5BA5A-1850-5645-BC08-26EBA9887835}" sibTransId="{A53D1B32-BD3A-444C-81F4-83C6485A3B85}"/>
    <dgm:cxn modelId="{5BBC15DC-C631-4D36-AC27-162263EF0B9D}" type="presOf" srcId="{D4D1F63C-11A5-1346-9D3F-62579C352FBF}" destId="{29369B2C-935B-2E43-B1B5-5A8722A68F38}" srcOrd="0" destOrd="0" presId="urn:microsoft.com/office/officeart/2005/8/layout/orgChart1"/>
    <dgm:cxn modelId="{D1271091-F3A2-4C0E-87B9-2DB28602FFB9}" type="presOf" srcId="{D4D1F63C-11A5-1346-9D3F-62579C352FBF}" destId="{53086D2E-7501-5946-86E5-FEE7C74264D8}" srcOrd="1" destOrd="0" presId="urn:microsoft.com/office/officeart/2005/8/layout/orgChart1"/>
    <dgm:cxn modelId="{77F45F0A-88A0-4AA5-A9A2-68D2873A6966}" type="presOf" srcId="{C467EAA2-3BF9-9944-98E2-838688DDD4A0}" destId="{95523B88-56B5-1943-B40F-80882E91FEB3}" srcOrd="0" destOrd="0" presId="urn:microsoft.com/office/officeart/2005/8/layout/orgChart1"/>
    <dgm:cxn modelId="{51DB58C3-F69C-9341-B23C-1BC2AB15F2D6}" srcId="{06137A57-0B15-1B44-B58E-D8287E154376}" destId="{3A84D517-7FA9-0843-8E26-74F94AEFD5F9}" srcOrd="2" destOrd="0" parTransId="{89F710B2-E306-E241-B989-238EE5300944}" sibTransId="{B95D2338-8201-724E-81B9-D53FA285785D}"/>
    <dgm:cxn modelId="{5DF854E0-BBFA-46A4-9156-BA60A26DD717}" type="presOf" srcId="{67243237-E690-164B-B5AF-EDB82736625C}" destId="{D964193A-25BD-C94F-B741-26AE2C8D57BF}" srcOrd="1" destOrd="0" presId="urn:microsoft.com/office/officeart/2005/8/layout/orgChart1"/>
    <dgm:cxn modelId="{A512EAA1-BD11-4A24-86D9-6B7FC77B754A}" type="presOf" srcId="{3A84D517-7FA9-0843-8E26-74F94AEFD5F9}" destId="{44198BE5-EC59-BC44-9F77-97E4130DD752}" srcOrd="0" destOrd="0" presId="urn:microsoft.com/office/officeart/2005/8/layout/orgChart1"/>
    <dgm:cxn modelId="{BCFD9C3D-669D-44B2-B27D-CDDE345C843C}" type="presOf" srcId="{89F710B2-E306-E241-B989-238EE5300944}" destId="{5AE55636-A217-5D4B-8FB0-6BBDF40EB840}" srcOrd="0" destOrd="0" presId="urn:microsoft.com/office/officeart/2005/8/layout/orgChart1"/>
    <dgm:cxn modelId="{EBE78447-E27C-4C00-8C37-A420C5E9F526}" type="presOf" srcId="{63871ED6-DB6F-B147-9773-A9330A80A2AC}" destId="{0C870CFA-D3A3-0D46-AD7F-1954E81DD274}" srcOrd="0" destOrd="0" presId="urn:microsoft.com/office/officeart/2005/8/layout/orgChart1"/>
    <dgm:cxn modelId="{3E9BA7ED-0B09-487C-98F4-64B45D85305A}" type="presOf" srcId="{3A84D517-7FA9-0843-8E26-74F94AEFD5F9}" destId="{CCF0DD5A-B997-3441-A51C-5152941381E9}" srcOrd="1" destOrd="0" presId="urn:microsoft.com/office/officeart/2005/8/layout/orgChart1"/>
    <dgm:cxn modelId="{BE14E049-BB17-B846-936B-FB7B43EDB2FD}" srcId="{C467EAA2-3BF9-9944-98E2-838688DDD4A0}" destId="{06137A57-0B15-1B44-B58E-D8287E154376}" srcOrd="0" destOrd="0" parTransId="{3AF04C95-0C50-E84F-BBB6-C58D22414E28}" sibTransId="{6859B568-9A79-FA49-B1EE-B709A081926E}"/>
    <dgm:cxn modelId="{EDD7665C-B0E4-4DAA-865A-C9C1474401F3}" type="presOf" srcId="{DCC5BA5A-1850-5645-BC08-26EBA9887835}" destId="{1FED0CAA-E6C8-864D-A413-9565AC35D5D0}" srcOrd="0" destOrd="0" presId="urn:microsoft.com/office/officeart/2005/8/layout/orgChart1"/>
    <dgm:cxn modelId="{FF6CA9FC-B8D5-1944-97A7-117D87F5B815}" srcId="{06137A57-0B15-1B44-B58E-D8287E154376}" destId="{D4D1F63C-11A5-1346-9D3F-62579C352FBF}" srcOrd="0" destOrd="0" parTransId="{63871ED6-DB6F-B147-9773-A9330A80A2AC}" sibTransId="{62D73AA5-A3F8-1747-A5AE-B8F32198FF7C}"/>
    <dgm:cxn modelId="{66333AE7-2D9D-4116-9AD5-C8A411D78B67}" type="presOf" srcId="{06137A57-0B15-1B44-B58E-D8287E154376}" destId="{3B23ECF6-8AA9-0B49-9850-304C38D43340}" srcOrd="0" destOrd="0" presId="urn:microsoft.com/office/officeart/2005/8/layout/orgChart1"/>
    <dgm:cxn modelId="{F11D0AC9-DE82-4609-BED2-53A559B00299}" type="presOf" srcId="{06137A57-0B15-1B44-B58E-D8287E154376}" destId="{0D708360-073F-C540-B46C-A2A2D1955A50}" srcOrd="1" destOrd="0" presId="urn:microsoft.com/office/officeart/2005/8/layout/orgChart1"/>
    <dgm:cxn modelId="{21362299-B0C3-4504-B116-9699CC95ADB4}" type="presOf" srcId="{67243237-E690-164B-B5AF-EDB82736625C}" destId="{8730260B-AC66-4A4B-8323-D4B490694C4B}" srcOrd="0" destOrd="0" presId="urn:microsoft.com/office/officeart/2005/8/layout/orgChart1"/>
    <dgm:cxn modelId="{FA9D9721-7B9F-4974-8910-C67B3D28376D}" type="presParOf" srcId="{95523B88-56B5-1943-B40F-80882E91FEB3}" destId="{9BB1279F-8AC5-D34F-8EE2-7C4AD4B7E967}" srcOrd="0" destOrd="0" presId="urn:microsoft.com/office/officeart/2005/8/layout/orgChart1"/>
    <dgm:cxn modelId="{F94BF139-8E76-4535-856E-D2298202A761}" type="presParOf" srcId="{9BB1279F-8AC5-D34F-8EE2-7C4AD4B7E967}" destId="{3EB379A3-13F4-F840-B104-B5F388368C23}" srcOrd="0" destOrd="0" presId="urn:microsoft.com/office/officeart/2005/8/layout/orgChart1"/>
    <dgm:cxn modelId="{06F8ECC4-E2C7-4B3E-BFCB-03B2621D30DC}" type="presParOf" srcId="{3EB379A3-13F4-F840-B104-B5F388368C23}" destId="{3B23ECF6-8AA9-0B49-9850-304C38D43340}" srcOrd="0" destOrd="0" presId="urn:microsoft.com/office/officeart/2005/8/layout/orgChart1"/>
    <dgm:cxn modelId="{AC3C9C6B-C668-43B2-ABA8-935AF7A0E749}" type="presParOf" srcId="{3EB379A3-13F4-F840-B104-B5F388368C23}" destId="{0D708360-073F-C540-B46C-A2A2D1955A50}" srcOrd="1" destOrd="0" presId="urn:microsoft.com/office/officeart/2005/8/layout/orgChart1"/>
    <dgm:cxn modelId="{C3A94771-C89F-45ED-8609-57D31A491F4C}" type="presParOf" srcId="{9BB1279F-8AC5-D34F-8EE2-7C4AD4B7E967}" destId="{D550CE96-77FF-104C-8786-1300484B02E5}" srcOrd="1" destOrd="0" presId="urn:microsoft.com/office/officeart/2005/8/layout/orgChart1"/>
    <dgm:cxn modelId="{A991689B-0BD5-41E5-A8AC-20790FC793A3}" type="presParOf" srcId="{D550CE96-77FF-104C-8786-1300484B02E5}" destId="{1FED0CAA-E6C8-864D-A413-9565AC35D5D0}" srcOrd="0" destOrd="0" presId="urn:microsoft.com/office/officeart/2005/8/layout/orgChart1"/>
    <dgm:cxn modelId="{7D19F7B3-68C9-497D-B2BE-285E5535E924}" type="presParOf" srcId="{D550CE96-77FF-104C-8786-1300484B02E5}" destId="{9CDF190C-085C-3B42-9D20-5785FF4543F7}" srcOrd="1" destOrd="0" presId="urn:microsoft.com/office/officeart/2005/8/layout/orgChart1"/>
    <dgm:cxn modelId="{08B84AAE-585A-4BE5-93A7-341FD56BEBCF}" type="presParOf" srcId="{9CDF190C-085C-3B42-9D20-5785FF4543F7}" destId="{742E0F28-C5BA-834A-8F49-EC32278E3A67}" srcOrd="0" destOrd="0" presId="urn:microsoft.com/office/officeart/2005/8/layout/orgChart1"/>
    <dgm:cxn modelId="{F981E58A-F441-4D0D-A097-79F5BC101838}" type="presParOf" srcId="{742E0F28-C5BA-834A-8F49-EC32278E3A67}" destId="{8730260B-AC66-4A4B-8323-D4B490694C4B}" srcOrd="0" destOrd="0" presId="urn:microsoft.com/office/officeart/2005/8/layout/orgChart1"/>
    <dgm:cxn modelId="{5B7D1539-A774-4638-9A10-C8AD280D9AAA}" type="presParOf" srcId="{742E0F28-C5BA-834A-8F49-EC32278E3A67}" destId="{D964193A-25BD-C94F-B741-26AE2C8D57BF}" srcOrd="1" destOrd="0" presId="urn:microsoft.com/office/officeart/2005/8/layout/orgChart1"/>
    <dgm:cxn modelId="{FE03E963-D912-4EE6-848C-9C7FEE0C8CD3}" type="presParOf" srcId="{9CDF190C-085C-3B42-9D20-5785FF4543F7}" destId="{2C4B7573-6E73-6B40-8CB4-B6843BDB7FC8}" srcOrd="1" destOrd="0" presId="urn:microsoft.com/office/officeart/2005/8/layout/orgChart1"/>
    <dgm:cxn modelId="{7AE7A84A-DB64-49B7-B067-C6EC848CEE30}" type="presParOf" srcId="{9CDF190C-085C-3B42-9D20-5785FF4543F7}" destId="{1D4FF111-0264-064B-956B-329A311E21FC}" srcOrd="2" destOrd="0" presId="urn:microsoft.com/office/officeart/2005/8/layout/orgChart1"/>
    <dgm:cxn modelId="{DE27E671-4D63-4908-8571-821A12942DA7}" type="presParOf" srcId="{D550CE96-77FF-104C-8786-1300484B02E5}" destId="{5AE55636-A217-5D4B-8FB0-6BBDF40EB840}" srcOrd="2" destOrd="0" presId="urn:microsoft.com/office/officeart/2005/8/layout/orgChart1"/>
    <dgm:cxn modelId="{44E936E8-20F7-423C-887E-BD1D1C0D9977}" type="presParOf" srcId="{D550CE96-77FF-104C-8786-1300484B02E5}" destId="{FDD7F5FE-E237-E146-8E91-2CD920E08296}" srcOrd="3" destOrd="0" presId="urn:microsoft.com/office/officeart/2005/8/layout/orgChart1"/>
    <dgm:cxn modelId="{5E619DEF-004E-4329-8A9E-A115E8C96538}" type="presParOf" srcId="{FDD7F5FE-E237-E146-8E91-2CD920E08296}" destId="{70F29E7D-FD63-794F-813D-D4173460333E}" srcOrd="0" destOrd="0" presId="urn:microsoft.com/office/officeart/2005/8/layout/orgChart1"/>
    <dgm:cxn modelId="{24977DE5-0A91-4217-A36B-467440B52CEC}" type="presParOf" srcId="{70F29E7D-FD63-794F-813D-D4173460333E}" destId="{44198BE5-EC59-BC44-9F77-97E4130DD752}" srcOrd="0" destOrd="0" presId="urn:microsoft.com/office/officeart/2005/8/layout/orgChart1"/>
    <dgm:cxn modelId="{350FBFEB-91F3-46CF-9A6C-E999C118A19E}" type="presParOf" srcId="{70F29E7D-FD63-794F-813D-D4173460333E}" destId="{CCF0DD5A-B997-3441-A51C-5152941381E9}" srcOrd="1" destOrd="0" presId="urn:microsoft.com/office/officeart/2005/8/layout/orgChart1"/>
    <dgm:cxn modelId="{FCF4F57A-7609-408D-B5C1-BD14621DBDCB}" type="presParOf" srcId="{FDD7F5FE-E237-E146-8E91-2CD920E08296}" destId="{A3DFB371-CBD6-9F4F-B398-3594AE19DADB}" srcOrd="1" destOrd="0" presId="urn:microsoft.com/office/officeart/2005/8/layout/orgChart1"/>
    <dgm:cxn modelId="{41C1631A-17AB-4F3E-9E46-7A9A8A47A8A8}" type="presParOf" srcId="{FDD7F5FE-E237-E146-8E91-2CD920E08296}" destId="{AEA06FBD-B7EF-4848-B683-01CED5461A00}" srcOrd="2" destOrd="0" presId="urn:microsoft.com/office/officeart/2005/8/layout/orgChart1"/>
    <dgm:cxn modelId="{202118EA-E6A2-4907-B7DC-FE1BF657BCAA}" type="presParOf" srcId="{9BB1279F-8AC5-D34F-8EE2-7C4AD4B7E967}" destId="{FAA8DEC6-DBB3-4748-849A-C2101D99CAE1}" srcOrd="2" destOrd="0" presId="urn:microsoft.com/office/officeart/2005/8/layout/orgChart1"/>
    <dgm:cxn modelId="{182C9759-B7A4-41B0-8AC3-0CD00B0D34BC}" type="presParOf" srcId="{FAA8DEC6-DBB3-4748-849A-C2101D99CAE1}" destId="{0C870CFA-D3A3-0D46-AD7F-1954E81DD274}" srcOrd="0" destOrd="0" presId="urn:microsoft.com/office/officeart/2005/8/layout/orgChart1"/>
    <dgm:cxn modelId="{2BB5DC11-97C0-45F6-9312-2CE853DF01A0}" type="presParOf" srcId="{FAA8DEC6-DBB3-4748-849A-C2101D99CAE1}" destId="{4B477CD9-18F1-2C4A-8E4D-9559D164E940}" srcOrd="1" destOrd="0" presId="urn:microsoft.com/office/officeart/2005/8/layout/orgChart1"/>
    <dgm:cxn modelId="{D019E7E2-0BA9-4367-A8A1-B5E377285B1E}" type="presParOf" srcId="{4B477CD9-18F1-2C4A-8E4D-9559D164E940}" destId="{370B0817-BA83-4E46-A893-F7EE01F35756}" srcOrd="0" destOrd="0" presId="urn:microsoft.com/office/officeart/2005/8/layout/orgChart1"/>
    <dgm:cxn modelId="{A175193B-0802-40BB-9105-0749761338F2}" type="presParOf" srcId="{370B0817-BA83-4E46-A893-F7EE01F35756}" destId="{29369B2C-935B-2E43-B1B5-5A8722A68F38}" srcOrd="0" destOrd="0" presId="urn:microsoft.com/office/officeart/2005/8/layout/orgChart1"/>
    <dgm:cxn modelId="{D12CACF2-5F3C-441C-914F-9750EE51F700}" type="presParOf" srcId="{370B0817-BA83-4E46-A893-F7EE01F35756}" destId="{53086D2E-7501-5946-86E5-FEE7C74264D8}" srcOrd="1" destOrd="0" presId="urn:microsoft.com/office/officeart/2005/8/layout/orgChart1"/>
    <dgm:cxn modelId="{A48D5732-8960-4A42-9DCF-86C6FA61A742}" type="presParOf" srcId="{4B477CD9-18F1-2C4A-8E4D-9559D164E940}" destId="{61DDB345-99CF-0740-B9D8-E8D8CB88E288}" srcOrd="1" destOrd="0" presId="urn:microsoft.com/office/officeart/2005/8/layout/orgChart1"/>
    <dgm:cxn modelId="{1D3B01AE-6840-4169-90CD-D885FAF01B72}" type="presParOf" srcId="{4B477CD9-18F1-2C4A-8E4D-9559D164E940}" destId="{D9571C43-D49A-754F-A3EA-7790AAD59FC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D454ACC8-D0F5-424D-A419-E5A440DF1257}" type="doc">
      <dgm:prSet loTypeId="urn:microsoft.com/office/officeart/2005/8/layout/StepDownProcess" loCatId="process" qsTypeId="urn:microsoft.com/office/officeart/2005/8/quickstyle/simple4" qsCatId="simple" csTypeId="urn:microsoft.com/office/officeart/2005/8/colors/colorful4" csCatId="colorful" phldr="1"/>
      <dgm:spPr/>
    </dgm:pt>
    <dgm:pt modelId="{F60DFDDF-1733-D74F-B9FB-9866A47C0468}">
      <dgm:prSet phldrT="[Texto]" custT="1"/>
      <dgm:spPr/>
      <dgm:t>
        <a:bodyPr/>
        <a:lstStyle/>
        <a:p>
          <a:r>
            <a:rPr lang="es-ES" sz="1200" dirty="0" smtClean="0">
              <a:latin typeface="Arial Narrow" panose="020B0606020202030204" pitchFamily="34" charset="0"/>
            </a:rPr>
            <a:t>2016: </a:t>
          </a:r>
          <a:r>
            <a:rPr lang="es-ES" sz="1200" dirty="0" err="1" smtClean="0">
              <a:latin typeface="Arial Narrow" panose="020B0606020202030204" pitchFamily="34" charset="0"/>
            </a:rPr>
            <a:t>Preconsulta</a:t>
          </a:r>
          <a:endParaRPr lang="es-ES" sz="1200" b="0" dirty="0">
            <a:solidFill>
              <a:srgbClr val="000000"/>
            </a:solidFill>
            <a:latin typeface="Arial Narrow" panose="020B0606020202030204" pitchFamily="34" charset="0"/>
          </a:endParaRPr>
        </a:p>
      </dgm:t>
    </dgm:pt>
    <dgm:pt modelId="{0E071DC0-9733-0941-98C5-0A16D0AD97C7}" type="parTrans" cxnId="{5704B78B-1269-4642-91E8-F6B74AC68E9F}">
      <dgm:prSet/>
      <dgm:spPr/>
      <dgm:t>
        <a:bodyPr/>
        <a:lstStyle/>
        <a:p>
          <a:endParaRPr lang="es-ES" sz="1200" b="0">
            <a:latin typeface="Arial Narrow" panose="020B0606020202030204" pitchFamily="34" charset="0"/>
          </a:endParaRPr>
        </a:p>
      </dgm:t>
    </dgm:pt>
    <dgm:pt modelId="{5FA3CE89-B2AE-3A40-9DAD-32AC1A3D0259}" type="sibTrans" cxnId="{5704B78B-1269-4642-91E8-F6B74AC68E9F}">
      <dgm:prSet/>
      <dgm:spPr/>
      <dgm:t>
        <a:bodyPr/>
        <a:lstStyle/>
        <a:p>
          <a:endParaRPr lang="es-ES" sz="1200" b="0">
            <a:latin typeface="Arial Narrow" panose="020B0606020202030204" pitchFamily="34" charset="0"/>
          </a:endParaRPr>
        </a:p>
      </dgm:t>
    </dgm:pt>
    <dgm:pt modelId="{C896BAFB-3364-4D4B-9FCD-2B147E511060}">
      <dgm:prSet phldrT="[Texto]" custT="1"/>
      <dgm:spPr/>
      <dgm:t>
        <a:bodyPr/>
        <a:lstStyle/>
        <a:p>
          <a:r>
            <a:rPr lang="es-ES" sz="1200" dirty="0" smtClean="0">
              <a:latin typeface="Arial Narrow" panose="020B0606020202030204" pitchFamily="34" charset="0"/>
            </a:rPr>
            <a:t>2017: Apertura</a:t>
          </a:r>
          <a:endParaRPr lang="es-ES" sz="1200" dirty="0">
            <a:latin typeface="Arial Narrow" panose="020B0606020202030204" pitchFamily="34" charset="0"/>
          </a:endParaRPr>
        </a:p>
      </dgm:t>
    </dgm:pt>
    <dgm:pt modelId="{46EE3336-6FED-4A23-88A9-AB6CD03C9265}" type="parTrans" cxnId="{5BE13EAC-3100-47E4-88E9-3B95102D5EB4}">
      <dgm:prSet/>
      <dgm:spPr/>
      <dgm:t>
        <a:bodyPr/>
        <a:lstStyle/>
        <a:p>
          <a:endParaRPr lang="es-CO" sz="1200">
            <a:latin typeface="Arial Narrow" panose="020B0606020202030204" pitchFamily="34" charset="0"/>
          </a:endParaRPr>
        </a:p>
      </dgm:t>
    </dgm:pt>
    <dgm:pt modelId="{CE9CBEB9-875D-4CAD-9929-F645C6812BE9}" type="sibTrans" cxnId="{5BE13EAC-3100-47E4-88E9-3B95102D5EB4}">
      <dgm:prSet/>
      <dgm:spPr/>
      <dgm:t>
        <a:bodyPr/>
        <a:lstStyle/>
        <a:p>
          <a:endParaRPr lang="es-CO" sz="1200">
            <a:latin typeface="Arial Narrow" panose="020B0606020202030204" pitchFamily="34" charset="0"/>
          </a:endParaRPr>
        </a:p>
      </dgm:t>
    </dgm:pt>
    <dgm:pt modelId="{170021B2-22AE-4EA4-B139-FCE8AD7F270D}">
      <dgm:prSet phldrT="[Texto]" custT="1"/>
      <dgm:spPr/>
      <dgm:t>
        <a:bodyPr/>
        <a:lstStyle/>
        <a:p>
          <a:r>
            <a:rPr lang="es-ES" sz="1200" dirty="0" smtClean="0">
              <a:latin typeface="Arial Narrow" panose="020B0606020202030204" pitchFamily="34" charset="0"/>
            </a:rPr>
            <a:t>2017: Identificación y Medias de Manejo  </a:t>
          </a:r>
          <a:endParaRPr lang="es-ES" sz="1200" dirty="0">
            <a:latin typeface="Arial Narrow" panose="020B0606020202030204" pitchFamily="34" charset="0"/>
          </a:endParaRPr>
        </a:p>
      </dgm:t>
    </dgm:pt>
    <dgm:pt modelId="{3E0D8F03-8B0C-4734-BCD6-21D16C32565B}" type="parTrans" cxnId="{72495094-C895-457C-8AF3-198D64B880F5}">
      <dgm:prSet/>
      <dgm:spPr/>
      <dgm:t>
        <a:bodyPr/>
        <a:lstStyle/>
        <a:p>
          <a:endParaRPr lang="es-CO" sz="1200">
            <a:latin typeface="Arial Narrow" panose="020B0606020202030204" pitchFamily="34" charset="0"/>
          </a:endParaRPr>
        </a:p>
      </dgm:t>
    </dgm:pt>
    <dgm:pt modelId="{C5635C67-ADDB-437D-9DB7-630DFD296F54}" type="sibTrans" cxnId="{72495094-C895-457C-8AF3-198D64B880F5}">
      <dgm:prSet/>
      <dgm:spPr/>
      <dgm:t>
        <a:bodyPr/>
        <a:lstStyle/>
        <a:p>
          <a:endParaRPr lang="es-CO" sz="1200">
            <a:latin typeface="Arial Narrow" panose="020B0606020202030204" pitchFamily="34" charset="0"/>
          </a:endParaRPr>
        </a:p>
      </dgm:t>
    </dgm:pt>
    <dgm:pt modelId="{5EBAF153-4260-428F-B676-0CD2B7FE644D}" type="pres">
      <dgm:prSet presAssocID="{D454ACC8-D0F5-424D-A419-E5A440DF1257}" presName="rootnode" presStyleCnt="0">
        <dgm:presLayoutVars>
          <dgm:chMax/>
          <dgm:chPref/>
          <dgm:dir/>
          <dgm:animLvl val="lvl"/>
        </dgm:presLayoutVars>
      </dgm:prSet>
      <dgm:spPr/>
    </dgm:pt>
    <dgm:pt modelId="{875C9BF7-4DA0-416B-BFA1-4A28F77B5415}" type="pres">
      <dgm:prSet presAssocID="{F60DFDDF-1733-D74F-B9FB-9866A47C0468}" presName="composite" presStyleCnt="0"/>
      <dgm:spPr/>
    </dgm:pt>
    <dgm:pt modelId="{33C78608-D54A-462F-A5B5-9F0B4E7BF145}" type="pres">
      <dgm:prSet presAssocID="{F60DFDDF-1733-D74F-B9FB-9866A47C0468}" presName="bentUpArrow1" presStyleLbl="alignImgPlace1" presStyleIdx="0" presStyleCnt="2"/>
      <dgm:spPr/>
    </dgm:pt>
    <dgm:pt modelId="{43A37C71-BB90-48AA-A774-E53E81070B50}" type="pres">
      <dgm:prSet presAssocID="{F60DFDDF-1733-D74F-B9FB-9866A47C046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BF4035B-F723-4F62-AD5B-CBA6C89BD2AA}" type="pres">
      <dgm:prSet presAssocID="{F60DFDDF-1733-D74F-B9FB-9866A47C0468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F81B6AA-330B-48F3-B775-329CE35F8FA6}" type="pres">
      <dgm:prSet presAssocID="{5FA3CE89-B2AE-3A40-9DAD-32AC1A3D0259}" presName="sibTrans" presStyleCnt="0"/>
      <dgm:spPr/>
    </dgm:pt>
    <dgm:pt modelId="{79BF4105-EBD6-4177-B561-589F1C16F426}" type="pres">
      <dgm:prSet presAssocID="{C896BAFB-3364-4D4B-9FCD-2B147E511060}" presName="composite" presStyleCnt="0"/>
      <dgm:spPr/>
    </dgm:pt>
    <dgm:pt modelId="{08F36581-1302-4F67-AB3A-D42F248EE6D9}" type="pres">
      <dgm:prSet presAssocID="{C896BAFB-3364-4D4B-9FCD-2B147E511060}" presName="bentUpArrow1" presStyleLbl="alignImgPlace1" presStyleIdx="1" presStyleCnt="2"/>
      <dgm:spPr/>
    </dgm:pt>
    <dgm:pt modelId="{E871546C-5B4D-4426-A221-03210FA91005}" type="pres">
      <dgm:prSet presAssocID="{C896BAFB-3364-4D4B-9FCD-2B147E511060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5FCE41D-D919-4A32-91FE-E35C1D1F4390}" type="pres">
      <dgm:prSet presAssocID="{C896BAFB-3364-4D4B-9FCD-2B147E511060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A814C5E0-ECE9-45F9-AFDE-AA6104D70010}" type="pres">
      <dgm:prSet presAssocID="{CE9CBEB9-875D-4CAD-9929-F645C6812BE9}" presName="sibTrans" presStyleCnt="0"/>
      <dgm:spPr/>
    </dgm:pt>
    <dgm:pt modelId="{5978C3BC-5C38-4A03-94FE-3B996185D348}" type="pres">
      <dgm:prSet presAssocID="{170021B2-22AE-4EA4-B139-FCE8AD7F270D}" presName="composite" presStyleCnt="0"/>
      <dgm:spPr/>
    </dgm:pt>
    <dgm:pt modelId="{103373EC-CE89-44AE-A448-E6B6570FA879}" type="pres">
      <dgm:prSet presAssocID="{170021B2-22AE-4EA4-B139-FCE8AD7F270D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8E65583-6447-41E8-A037-62142CB2DD6E}" type="presOf" srcId="{C896BAFB-3364-4D4B-9FCD-2B147E511060}" destId="{E871546C-5B4D-4426-A221-03210FA91005}" srcOrd="0" destOrd="0" presId="urn:microsoft.com/office/officeart/2005/8/layout/StepDownProcess"/>
    <dgm:cxn modelId="{D35DABE6-219F-4DB7-8C41-D32749DB41DE}" type="presOf" srcId="{170021B2-22AE-4EA4-B139-FCE8AD7F270D}" destId="{103373EC-CE89-44AE-A448-E6B6570FA879}" srcOrd="0" destOrd="0" presId="urn:microsoft.com/office/officeart/2005/8/layout/StepDownProcess"/>
    <dgm:cxn modelId="{EFA3F8E2-E3FC-46D0-9535-0C9F719B0846}" type="presOf" srcId="{D454ACC8-D0F5-424D-A419-E5A440DF1257}" destId="{5EBAF153-4260-428F-B676-0CD2B7FE644D}" srcOrd="0" destOrd="0" presId="urn:microsoft.com/office/officeart/2005/8/layout/StepDownProcess"/>
    <dgm:cxn modelId="{613957F4-CC95-48A2-B936-336CDC9AE3FF}" type="presOf" srcId="{F60DFDDF-1733-D74F-B9FB-9866A47C0468}" destId="{43A37C71-BB90-48AA-A774-E53E81070B50}" srcOrd="0" destOrd="0" presId="urn:microsoft.com/office/officeart/2005/8/layout/StepDownProcess"/>
    <dgm:cxn modelId="{5704B78B-1269-4642-91E8-F6B74AC68E9F}" srcId="{D454ACC8-D0F5-424D-A419-E5A440DF1257}" destId="{F60DFDDF-1733-D74F-B9FB-9866A47C0468}" srcOrd="0" destOrd="0" parTransId="{0E071DC0-9733-0941-98C5-0A16D0AD97C7}" sibTransId="{5FA3CE89-B2AE-3A40-9DAD-32AC1A3D0259}"/>
    <dgm:cxn modelId="{72495094-C895-457C-8AF3-198D64B880F5}" srcId="{D454ACC8-D0F5-424D-A419-E5A440DF1257}" destId="{170021B2-22AE-4EA4-B139-FCE8AD7F270D}" srcOrd="2" destOrd="0" parTransId="{3E0D8F03-8B0C-4734-BCD6-21D16C32565B}" sibTransId="{C5635C67-ADDB-437D-9DB7-630DFD296F54}"/>
    <dgm:cxn modelId="{5BE13EAC-3100-47E4-88E9-3B95102D5EB4}" srcId="{D454ACC8-D0F5-424D-A419-E5A440DF1257}" destId="{C896BAFB-3364-4D4B-9FCD-2B147E511060}" srcOrd="1" destOrd="0" parTransId="{46EE3336-6FED-4A23-88A9-AB6CD03C9265}" sibTransId="{CE9CBEB9-875D-4CAD-9929-F645C6812BE9}"/>
    <dgm:cxn modelId="{59B181CE-E7BC-4067-8F00-CC3B254C901E}" type="presParOf" srcId="{5EBAF153-4260-428F-B676-0CD2B7FE644D}" destId="{875C9BF7-4DA0-416B-BFA1-4A28F77B5415}" srcOrd="0" destOrd="0" presId="urn:microsoft.com/office/officeart/2005/8/layout/StepDownProcess"/>
    <dgm:cxn modelId="{E22CE4E5-360F-435D-9E8C-8E1B24E2FB8C}" type="presParOf" srcId="{875C9BF7-4DA0-416B-BFA1-4A28F77B5415}" destId="{33C78608-D54A-462F-A5B5-9F0B4E7BF145}" srcOrd="0" destOrd="0" presId="urn:microsoft.com/office/officeart/2005/8/layout/StepDownProcess"/>
    <dgm:cxn modelId="{6B27D64E-4405-430B-BE8A-25CAA0F57E96}" type="presParOf" srcId="{875C9BF7-4DA0-416B-BFA1-4A28F77B5415}" destId="{43A37C71-BB90-48AA-A774-E53E81070B50}" srcOrd="1" destOrd="0" presId="urn:microsoft.com/office/officeart/2005/8/layout/StepDownProcess"/>
    <dgm:cxn modelId="{C66F3EE3-7820-43A3-908B-8CB9FC770A77}" type="presParOf" srcId="{875C9BF7-4DA0-416B-BFA1-4A28F77B5415}" destId="{4BF4035B-F723-4F62-AD5B-CBA6C89BD2AA}" srcOrd="2" destOrd="0" presId="urn:microsoft.com/office/officeart/2005/8/layout/StepDownProcess"/>
    <dgm:cxn modelId="{51319FA3-3A9E-404C-B5C8-FE144D0A42B2}" type="presParOf" srcId="{5EBAF153-4260-428F-B676-0CD2B7FE644D}" destId="{5F81B6AA-330B-48F3-B775-329CE35F8FA6}" srcOrd="1" destOrd="0" presId="urn:microsoft.com/office/officeart/2005/8/layout/StepDownProcess"/>
    <dgm:cxn modelId="{C43006F0-7B9B-4EC7-BD6F-68E8982AC793}" type="presParOf" srcId="{5EBAF153-4260-428F-B676-0CD2B7FE644D}" destId="{79BF4105-EBD6-4177-B561-589F1C16F426}" srcOrd="2" destOrd="0" presId="urn:microsoft.com/office/officeart/2005/8/layout/StepDownProcess"/>
    <dgm:cxn modelId="{BBF86F0F-3546-4732-876B-5AD82E77FC04}" type="presParOf" srcId="{79BF4105-EBD6-4177-B561-589F1C16F426}" destId="{08F36581-1302-4F67-AB3A-D42F248EE6D9}" srcOrd="0" destOrd="0" presId="urn:microsoft.com/office/officeart/2005/8/layout/StepDownProcess"/>
    <dgm:cxn modelId="{59CD5930-D83C-4EB5-8344-B8979B82DD3B}" type="presParOf" srcId="{79BF4105-EBD6-4177-B561-589F1C16F426}" destId="{E871546C-5B4D-4426-A221-03210FA91005}" srcOrd="1" destOrd="0" presId="urn:microsoft.com/office/officeart/2005/8/layout/StepDownProcess"/>
    <dgm:cxn modelId="{2BA1F3D6-E212-453D-9232-D47A67204526}" type="presParOf" srcId="{79BF4105-EBD6-4177-B561-589F1C16F426}" destId="{B5FCE41D-D919-4A32-91FE-E35C1D1F4390}" srcOrd="2" destOrd="0" presId="urn:microsoft.com/office/officeart/2005/8/layout/StepDownProcess"/>
    <dgm:cxn modelId="{368E5B68-CE4A-448B-A6DA-DF34609F3DF1}" type="presParOf" srcId="{5EBAF153-4260-428F-B676-0CD2B7FE644D}" destId="{A814C5E0-ECE9-45F9-AFDE-AA6104D70010}" srcOrd="3" destOrd="0" presId="urn:microsoft.com/office/officeart/2005/8/layout/StepDownProcess"/>
    <dgm:cxn modelId="{ABC8532A-4440-4E75-9FAE-DD22A3D0A0AD}" type="presParOf" srcId="{5EBAF153-4260-428F-B676-0CD2B7FE644D}" destId="{5978C3BC-5C38-4A03-94FE-3B996185D348}" srcOrd="4" destOrd="0" presId="urn:microsoft.com/office/officeart/2005/8/layout/StepDownProcess"/>
    <dgm:cxn modelId="{953B02F6-25FA-4756-BD34-69AACEF5BF9C}" type="presParOf" srcId="{5978C3BC-5C38-4A03-94FE-3B996185D348}" destId="{103373EC-CE89-44AE-A448-E6B6570FA879}" srcOrd="0" destOrd="0" presId="urn:microsoft.com/office/officeart/2005/8/layout/StepDownProcess"/>
  </dgm:cxnLst>
  <dgm:bg>
    <a:effectLst>
      <a:glow rad="139700">
        <a:schemeClr val="accent4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D454ACC8-D0F5-424D-A419-E5A440DF1257}" type="doc">
      <dgm:prSet loTypeId="urn:microsoft.com/office/officeart/2005/8/layout/StepDownProcess" loCatId="process" qsTypeId="urn:microsoft.com/office/officeart/2005/8/quickstyle/simple4" qsCatId="simple" csTypeId="urn:microsoft.com/office/officeart/2005/8/colors/colorful4" csCatId="colorful" phldr="1"/>
      <dgm:spPr/>
    </dgm:pt>
    <dgm:pt modelId="{F60DFDDF-1733-D74F-B9FB-9866A47C0468}">
      <dgm:prSet phldrT="[Texto]" custT="1"/>
      <dgm:spPr/>
      <dgm:t>
        <a:bodyPr/>
        <a:lstStyle/>
        <a:p>
          <a:r>
            <a:rPr lang="es-ES" sz="1200" smtClean="0">
              <a:latin typeface="Arial Narrow" panose="020B0606020202030204" pitchFamily="34" charset="0"/>
            </a:rPr>
            <a:t>2016: Preconsulta</a:t>
          </a:r>
          <a:endParaRPr lang="es-ES" sz="1200" b="0" dirty="0">
            <a:solidFill>
              <a:srgbClr val="000000"/>
            </a:solidFill>
            <a:latin typeface="Arial Narrow" panose="020B0606020202030204" pitchFamily="34" charset="0"/>
          </a:endParaRPr>
        </a:p>
      </dgm:t>
    </dgm:pt>
    <dgm:pt modelId="{0E071DC0-9733-0941-98C5-0A16D0AD97C7}" type="parTrans" cxnId="{5704B78B-1269-4642-91E8-F6B74AC68E9F}">
      <dgm:prSet/>
      <dgm:spPr/>
      <dgm:t>
        <a:bodyPr/>
        <a:lstStyle/>
        <a:p>
          <a:endParaRPr lang="es-ES" sz="1200" b="0">
            <a:latin typeface="Arial Narrow" panose="020B0606020202030204" pitchFamily="34" charset="0"/>
          </a:endParaRPr>
        </a:p>
      </dgm:t>
    </dgm:pt>
    <dgm:pt modelId="{5FA3CE89-B2AE-3A40-9DAD-32AC1A3D0259}" type="sibTrans" cxnId="{5704B78B-1269-4642-91E8-F6B74AC68E9F}">
      <dgm:prSet/>
      <dgm:spPr/>
      <dgm:t>
        <a:bodyPr/>
        <a:lstStyle/>
        <a:p>
          <a:endParaRPr lang="es-ES" sz="1200" b="0">
            <a:latin typeface="Arial Narrow" panose="020B0606020202030204" pitchFamily="34" charset="0"/>
          </a:endParaRPr>
        </a:p>
      </dgm:t>
    </dgm:pt>
    <dgm:pt modelId="{52ADBC37-72B1-4A87-A191-869DE4FBFF55}">
      <dgm:prSet phldrT="[Texto]"/>
      <dgm:spPr/>
      <dgm:t>
        <a:bodyPr/>
        <a:lstStyle/>
        <a:p>
          <a:r>
            <a:rPr lang="es-ES" dirty="0" smtClean="0">
              <a:latin typeface="Arial Narrow" panose="020B0606020202030204" pitchFamily="34" charset="0"/>
            </a:rPr>
            <a:t>2016: Apertura</a:t>
          </a:r>
          <a:endParaRPr lang="es-ES" dirty="0">
            <a:latin typeface="Arial Narrow" panose="020B0606020202030204" pitchFamily="34" charset="0"/>
          </a:endParaRPr>
        </a:p>
      </dgm:t>
    </dgm:pt>
    <dgm:pt modelId="{49E89D05-03A2-40EF-AA0B-6A5AED9109B8}" type="parTrans" cxnId="{A9A1626A-6B71-4CB5-A58A-A8D5DA50AC9A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4B02F3C-14D8-472E-BC46-3DE9D7D2E73F}" type="sibTrans" cxnId="{A9A1626A-6B71-4CB5-A58A-A8D5DA50AC9A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E49D83F-B22F-42B8-B44D-86DAF931227E}">
      <dgm:prSet phldrT="[Texto]"/>
      <dgm:spPr/>
      <dgm:t>
        <a:bodyPr/>
        <a:lstStyle/>
        <a:p>
          <a:r>
            <a:rPr lang="es-ES" dirty="0" smtClean="0">
              <a:latin typeface="Arial Narrow" panose="020B0606020202030204" pitchFamily="34" charset="0"/>
            </a:rPr>
            <a:t>2017: identificación de Impactos</a:t>
          </a:r>
          <a:endParaRPr lang="es-ES" dirty="0">
            <a:latin typeface="Arial Narrow" panose="020B0606020202030204" pitchFamily="34" charset="0"/>
          </a:endParaRPr>
        </a:p>
      </dgm:t>
    </dgm:pt>
    <dgm:pt modelId="{D959C48C-5E6A-4B54-925B-99506AC9C8CD}" type="parTrans" cxnId="{92AA974B-5DFD-4404-9FBB-A7F52D77C4C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33EDEDE4-487C-44BE-8945-8ADDD1E2EAA2}" type="sibTrans" cxnId="{92AA974B-5DFD-4404-9FBB-A7F52D77C4C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017C16F7-F7EE-42EC-8F84-42FE7F80708A}">
      <dgm:prSet phldrT="[Texto]"/>
      <dgm:spPr/>
      <dgm:t>
        <a:bodyPr/>
        <a:lstStyle/>
        <a:p>
          <a:r>
            <a:rPr lang="es-ES" dirty="0" smtClean="0">
              <a:latin typeface="Arial Narrow" panose="020B0606020202030204" pitchFamily="34" charset="0"/>
            </a:rPr>
            <a:t>2017: Protocolización: 14 Acuerdos</a:t>
          </a:r>
          <a:endParaRPr lang="es-ES" dirty="0">
            <a:latin typeface="Arial Narrow" panose="020B0606020202030204" pitchFamily="34" charset="0"/>
          </a:endParaRPr>
        </a:p>
      </dgm:t>
    </dgm:pt>
    <dgm:pt modelId="{9A1F98EE-3FBF-44C6-88A0-7B7A779F182D}" type="parTrans" cxnId="{F10C5E88-9733-4D19-80FC-765D99F8760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4B1F3313-450F-4409-98B4-5D452ADE0E00}" type="sibTrans" cxnId="{F10C5E88-9733-4D19-80FC-765D99F8760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EBAF153-4260-428F-B676-0CD2B7FE644D}" type="pres">
      <dgm:prSet presAssocID="{D454ACC8-D0F5-424D-A419-E5A440DF1257}" presName="rootnode" presStyleCnt="0">
        <dgm:presLayoutVars>
          <dgm:chMax/>
          <dgm:chPref/>
          <dgm:dir/>
          <dgm:animLvl val="lvl"/>
        </dgm:presLayoutVars>
      </dgm:prSet>
      <dgm:spPr/>
    </dgm:pt>
    <dgm:pt modelId="{875C9BF7-4DA0-416B-BFA1-4A28F77B5415}" type="pres">
      <dgm:prSet presAssocID="{F60DFDDF-1733-D74F-B9FB-9866A47C0468}" presName="composite" presStyleCnt="0"/>
      <dgm:spPr/>
    </dgm:pt>
    <dgm:pt modelId="{33C78608-D54A-462F-A5B5-9F0B4E7BF145}" type="pres">
      <dgm:prSet presAssocID="{F60DFDDF-1733-D74F-B9FB-9866A47C0468}" presName="bentUpArrow1" presStyleLbl="alignImgPlace1" presStyleIdx="0" presStyleCnt="3"/>
      <dgm:spPr/>
    </dgm:pt>
    <dgm:pt modelId="{43A37C71-BB90-48AA-A774-E53E81070B50}" type="pres">
      <dgm:prSet presAssocID="{F60DFDDF-1733-D74F-B9FB-9866A47C0468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BF4035B-F723-4F62-AD5B-CBA6C89BD2AA}" type="pres">
      <dgm:prSet presAssocID="{F60DFDDF-1733-D74F-B9FB-9866A47C0468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F81B6AA-330B-48F3-B775-329CE35F8FA6}" type="pres">
      <dgm:prSet presAssocID="{5FA3CE89-B2AE-3A40-9DAD-32AC1A3D0259}" presName="sibTrans" presStyleCnt="0"/>
      <dgm:spPr/>
    </dgm:pt>
    <dgm:pt modelId="{525416E8-5ADC-4FC4-A296-5894E4B6724D}" type="pres">
      <dgm:prSet presAssocID="{52ADBC37-72B1-4A87-A191-869DE4FBFF55}" presName="composite" presStyleCnt="0"/>
      <dgm:spPr/>
    </dgm:pt>
    <dgm:pt modelId="{8DF760FA-4951-4A0D-83C7-1EBA609B7294}" type="pres">
      <dgm:prSet presAssocID="{52ADBC37-72B1-4A87-A191-869DE4FBFF55}" presName="bentUpArrow1" presStyleLbl="alignImgPlace1" presStyleIdx="1" presStyleCnt="3"/>
      <dgm:spPr/>
    </dgm:pt>
    <dgm:pt modelId="{67A2DD29-B6E6-422B-806C-AAA1EF725805}" type="pres">
      <dgm:prSet presAssocID="{52ADBC37-72B1-4A87-A191-869DE4FBFF55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209A418-3BAC-4488-93A3-92AED9DED857}" type="pres">
      <dgm:prSet presAssocID="{52ADBC37-72B1-4A87-A191-869DE4FBFF55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3D0598E-F15B-46F1-80F9-F17E1E7C8B25}" type="pres">
      <dgm:prSet presAssocID="{B4B02F3C-14D8-472E-BC46-3DE9D7D2E73F}" presName="sibTrans" presStyleCnt="0"/>
      <dgm:spPr/>
    </dgm:pt>
    <dgm:pt modelId="{1B4FFEA7-D5C6-4BC3-B039-DD66FDB7AC80}" type="pres">
      <dgm:prSet presAssocID="{BE49D83F-B22F-42B8-B44D-86DAF931227E}" presName="composite" presStyleCnt="0"/>
      <dgm:spPr/>
    </dgm:pt>
    <dgm:pt modelId="{717E734C-ED0C-46C4-82E7-2E434777721B}" type="pres">
      <dgm:prSet presAssocID="{BE49D83F-B22F-42B8-B44D-86DAF931227E}" presName="bentUpArrow1" presStyleLbl="alignImgPlace1" presStyleIdx="2" presStyleCnt="3"/>
      <dgm:spPr/>
    </dgm:pt>
    <dgm:pt modelId="{3F864ABB-3DFD-4FBD-B4A0-B3A348AE3FF8}" type="pres">
      <dgm:prSet presAssocID="{BE49D83F-B22F-42B8-B44D-86DAF931227E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71087D7-20AF-4C51-A57C-56C8916604E5}" type="pres">
      <dgm:prSet presAssocID="{BE49D83F-B22F-42B8-B44D-86DAF931227E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E0DE693-CCA2-4C87-88BF-3826FD5B1864}" type="pres">
      <dgm:prSet presAssocID="{33EDEDE4-487C-44BE-8945-8ADDD1E2EAA2}" presName="sibTrans" presStyleCnt="0"/>
      <dgm:spPr/>
    </dgm:pt>
    <dgm:pt modelId="{50203867-02C7-46B2-8713-CAD6AC66E978}" type="pres">
      <dgm:prSet presAssocID="{017C16F7-F7EE-42EC-8F84-42FE7F80708A}" presName="composite" presStyleCnt="0"/>
      <dgm:spPr/>
    </dgm:pt>
    <dgm:pt modelId="{D09055C1-4823-4CD8-B580-30F07D30F2E9}" type="pres">
      <dgm:prSet presAssocID="{017C16F7-F7EE-42EC-8F84-42FE7F80708A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F10C5E88-9733-4D19-80FC-765D99F87602}" srcId="{D454ACC8-D0F5-424D-A419-E5A440DF1257}" destId="{017C16F7-F7EE-42EC-8F84-42FE7F80708A}" srcOrd="3" destOrd="0" parTransId="{9A1F98EE-3FBF-44C6-88A0-7B7A779F182D}" sibTransId="{4B1F3313-450F-4409-98B4-5D452ADE0E00}"/>
    <dgm:cxn modelId="{5396E9EC-F17B-4A70-9242-223B87C1D424}" type="presOf" srcId="{D454ACC8-D0F5-424D-A419-E5A440DF1257}" destId="{5EBAF153-4260-428F-B676-0CD2B7FE644D}" srcOrd="0" destOrd="0" presId="urn:microsoft.com/office/officeart/2005/8/layout/StepDownProcess"/>
    <dgm:cxn modelId="{3680D739-B33C-4AEB-85E2-B918724E68B0}" type="presOf" srcId="{017C16F7-F7EE-42EC-8F84-42FE7F80708A}" destId="{D09055C1-4823-4CD8-B580-30F07D30F2E9}" srcOrd="0" destOrd="0" presId="urn:microsoft.com/office/officeart/2005/8/layout/StepDownProcess"/>
    <dgm:cxn modelId="{C571BD06-49CF-413D-B6B1-1029FC75D757}" type="presOf" srcId="{F60DFDDF-1733-D74F-B9FB-9866A47C0468}" destId="{43A37C71-BB90-48AA-A774-E53E81070B50}" srcOrd="0" destOrd="0" presId="urn:microsoft.com/office/officeart/2005/8/layout/StepDownProcess"/>
    <dgm:cxn modelId="{92AA974B-5DFD-4404-9FBB-A7F52D77C4C6}" srcId="{D454ACC8-D0F5-424D-A419-E5A440DF1257}" destId="{BE49D83F-B22F-42B8-B44D-86DAF931227E}" srcOrd="2" destOrd="0" parTransId="{D959C48C-5E6A-4B54-925B-99506AC9C8CD}" sibTransId="{33EDEDE4-487C-44BE-8945-8ADDD1E2EAA2}"/>
    <dgm:cxn modelId="{A9A1626A-6B71-4CB5-A58A-A8D5DA50AC9A}" srcId="{D454ACC8-D0F5-424D-A419-E5A440DF1257}" destId="{52ADBC37-72B1-4A87-A191-869DE4FBFF55}" srcOrd="1" destOrd="0" parTransId="{49E89D05-03A2-40EF-AA0B-6A5AED9109B8}" sibTransId="{B4B02F3C-14D8-472E-BC46-3DE9D7D2E73F}"/>
    <dgm:cxn modelId="{2DB7EB4F-A679-4F34-8B0A-BBE46D07E511}" type="presOf" srcId="{BE49D83F-B22F-42B8-B44D-86DAF931227E}" destId="{3F864ABB-3DFD-4FBD-B4A0-B3A348AE3FF8}" srcOrd="0" destOrd="0" presId="urn:microsoft.com/office/officeart/2005/8/layout/StepDownProcess"/>
    <dgm:cxn modelId="{2617C7A9-12E0-4BCD-BD39-5FA0392A4CF5}" type="presOf" srcId="{52ADBC37-72B1-4A87-A191-869DE4FBFF55}" destId="{67A2DD29-B6E6-422B-806C-AAA1EF725805}" srcOrd="0" destOrd="0" presId="urn:microsoft.com/office/officeart/2005/8/layout/StepDownProcess"/>
    <dgm:cxn modelId="{5704B78B-1269-4642-91E8-F6B74AC68E9F}" srcId="{D454ACC8-D0F5-424D-A419-E5A440DF1257}" destId="{F60DFDDF-1733-D74F-B9FB-9866A47C0468}" srcOrd="0" destOrd="0" parTransId="{0E071DC0-9733-0941-98C5-0A16D0AD97C7}" sibTransId="{5FA3CE89-B2AE-3A40-9DAD-32AC1A3D0259}"/>
    <dgm:cxn modelId="{8E881261-9A6A-4791-BA7D-03D2A0FE6D85}" type="presParOf" srcId="{5EBAF153-4260-428F-B676-0CD2B7FE644D}" destId="{875C9BF7-4DA0-416B-BFA1-4A28F77B5415}" srcOrd="0" destOrd="0" presId="urn:microsoft.com/office/officeart/2005/8/layout/StepDownProcess"/>
    <dgm:cxn modelId="{4CBC3ED9-FC9E-4757-A71A-53546D74278F}" type="presParOf" srcId="{875C9BF7-4DA0-416B-BFA1-4A28F77B5415}" destId="{33C78608-D54A-462F-A5B5-9F0B4E7BF145}" srcOrd="0" destOrd="0" presId="urn:microsoft.com/office/officeart/2005/8/layout/StepDownProcess"/>
    <dgm:cxn modelId="{3FD9C29A-1D32-4058-B819-007645874534}" type="presParOf" srcId="{875C9BF7-4DA0-416B-BFA1-4A28F77B5415}" destId="{43A37C71-BB90-48AA-A774-E53E81070B50}" srcOrd="1" destOrd="0" presId="urn:microsoft.com/office/officeart/2005/8/layout/StepDownProcess"/>
    <dgm:cxn modelId="{78D792BA-04CE-47C5-834D-A523EF1B26CB}" type="presParOf" srcId="{875C9BF7-4DA0-416B-BFA1-4A28F77B5415}" destId="{4BF4035B-F723-4F62-AD5B-CBA6C89BD2AA}" srcOrd="2" destOrd="0" presId="urn:microsoft.com/office/officeart/2005/8/layout/StepDownProcess"/>
    <dgm:cxn modelId="{6115A3F4-A161-4F44-95B7-E34A6BB20C62}" type="presParOf" srcId="{5EBAF153-4260-428F-B676-0CD2B7FE644D}" destId="{5F81B6AA-330B-48F3-B775-329CE35F8FA6}" srcOrd="1" destOrd="0" presId="urn:microsoft.com/office/officeart/2005/8/layout/StepDownProcess"/>
    <dgm:cxn modelId="{C370CFBB-E281-48B3-A0FE-1C176E006A6C}" type="presParOf" srcId="{5EBAF153-4260-428F-B676-0CD2B7FE644D}" destId="{525416E8-5ADC-4FC4-A296-5894E4B6724D}" srcOrd="2" destOrd="0" presId="urn:microsoft.com/office/officeart/2005/8/layout/StepDownProcess"/>
    <dgm:cxn modelId="{9775A75E-ED9F-4AD4-B249-BF9CA001DBB3}" type="presParOf" srcId="{525416E8-5ADC-4FC4-A296-5894E4B6724D}" destId="{8DF760FA-4951-4A0D-83C7-1EBA609B7294}" srcOrd="0" destOrd="0" presId="urn:microsoft.com/office/officeart/2005/8/layout/StepDownProcess"/>
    <dgm:cxn modelId="{5AFBA6AB-C2A9-415E-BCE2-8D49DEBE4FA8}" type="presParOf" srcId="{525416E8-5ADC-4FC4-A296-5894E4B6724D}" destId="{67A2DD29-B6E6-422B-806C-AAA1EF725805}" srcOrd="1" destOrd="0" presId="urn:microsoft.com/office/officeart/2005/8/layout/StepDownProcess"/>
    <dgm:cxn modelId="{5AFB1122-D765-460D-B8A4-6725A9601C66}" type="presParOf" srcId="{525416E8-5ADC-4FC4-A296-5894E4B6724D}" destId="{0209A418-3BAC-4488-93A3-92AED9DED857}" srcOrd="2" destOrd="0" presId="urn:microsoft.com/office/officeart/2005/8/layout/StepDownProcess"/>
    <dgm:cxn modelId="{95D68C73-5203-4114-B996-6B3483F15D4E}" type="presParOf" srcId="{5EBAF153-4260-428F-B676-0CD2B7FE644D}" destId="{F3D0598E-F15B-46F1-80F9-F17E1E7C8B25}" srcOrd="3" destOrd="0" presId="urn:microsoft.com/office/officeart/2005/8/layout/StepDownProcess"/>
    <dgm:cxn modelId="{C6672F13-4564-4AF3-A1BB-6568811767C3}" type="presParOf" srcId="{5EBAF153-4260-428F-B676-0CD2B7FE644D}" destId="{1B4FFEA7-D5C6-4BC3-B039-DD66FDB7AC80}" srcOrd="4" destOrd="0" presId="urn:microsoft.com/office/officeart/2005/8/layout/StepDownProcess"/>
    <dgm:cxn modelId="{7F5DAF8B-7B58-439A-B2A7-192B89C372FE}" type="presParOf" srcId="{1B4FFEA7-D5C6-4BC3-B039-DD66FDB7AC80}" destId="{717E734C-ED0C-46C4-82E7-2E434777721B}" srcOrd="0" destOrd="0" presId="urn:microsoft.com/office/officeart/2005/8/layout/StepDownProcess"/>
    <dgm:cxn modelId="{08F3DFAB-0FCB-4310-8696-48B74A0E5660}" type="presParOf" srcId="{1B4FFEA7-D5C6-4BC3-B039-DD66FDB7AC80}" destId="{3F864ABB-3DFD-4FBD-B4A0-B3A348AE3FF8}" srcOrd="1" destOrd="0" presId="urn:microsoft.com/office/officeart/2005/8/layout/StepDownProcess"/>
    <dgm:cxn modelId="{622AE255-1A9D-4744-8ADE-6664F9BDD6E8}" type="presParOf" srcId="{1B4FFEA7-D5C6-4BC3-B039-DD66FDB7AC80}" destId="{771087D7-20AF-4C51-A57C-56C8916604E5}" srcOrd="2" destOrd="0" presId="urn:microsoft.com/office/officeart/2005/8/layout/StepDownProcess"/>
    <dgm:cxn modelId="{B676C0D4-CB57-4FD8-9391-27833E74537D}" type="presParOf" srcId="{5EBAF153-4260-428F-B676-0CD2B7FE644D}" destId="{6E0DE693-CCA2-4C87-88BF-3826FD5B1864}" srcOrd="5" destOrd="0" presId="urn:microsoft.com/office/officeart/2005/8/layout/StepDownProcess"/>
    <dgm:cxn modelId="{5EB9FE7D-7030-472F-BFC1-DD8A7F5C2B9B}" type="presParOf" srcId="{5EBAF153-4260-428F-B676-0CD2B7FE644D}" destId="{50203867-02C7-46B2-8713-CAD6AC66E978}" srcOrd="6" destOrd="0" presId="urn:microsoft.com/office/officeart/2005/8/layout/StepDownProcess"/>
    <dgm:cxn modelId="{BC0EC370-1ABE-46B9-BD50-EA89291A27F9}" type="presParOf" srcId="{50203867-02C7-46B2-8713-CAD6AC66E978}" destId="{D09055C1-4823-4CD8-B580-30F07D30F2E9}" srcOrd="0" destOrd="0" presId="urn:microsoft.com/office/officeart/2005/8/layout/StepDownProcess"/>
  </dgm:cxnLst>
  <dgm:bg>
    <a:effectLst>
      <a:glow rad="139700">
        <a:schemeClr val="accent4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6340C3-F716-4B18-9401-AC8CE29E4E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F902EC4B-0DC6-441B-A28D-7E08835030FD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Reconocimiento de las comunidades</a:t>
          </a:r>
          <a:endParaRPr lang="es-CO" dirty="0">
            <a:latin typeface="Arial Narrow" panose="020B0606020202030204" pitchFamily="34" charset="0"/>
          </a:endParaRPr>
        </a:p>
      </dgm:t>
    </dgm:pt>
    <dgm:pt modelId="{3705C874-5FC9-4883-A3CC-3414F9C37E27}" type="parTrans" cxnId="{7D9FF409-0226-4C6B-9528-FCF9A2234B6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F43F7102-86D0-4E20-BE31-FBEAEE5B2BAC}" type="sibTrans" cxnId="{7D9FF409-0226-4C6B-9528-FCF9A2234B62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87ADEE85-0DFE-418F-9B38-23FA726D5A6A}" type="pres">
      <dgm:prSet presAssocID="{F96340C3-F716-4B18-9401-AC8CE29E4EC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4DE65761-B54B-498B-951B-82DBF88E1AFD}" type="pres">
      <dgm:prSet presAssocID="{F902EC4B-0DC6-441B-A28D-7E08835030FD}" presName="parTxOnly" presStyleLbl="node1" presStyleIdx="0" presStyleCnt="1" custScaleY="1022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7D9FF409-0226-4C6B-9528-FCF9A2234B62}" srcId="{F96340C3-F716-4B18-9401-AC8CE29E4ECE}" destId="{F902EC4B-0DC6-441B-A28D-7E08835030FD}" srcOrd="0" destOrd="0" parTransId="{3705C874-5FC9-4883-A3CC-3414F9C37E27}" sibTransId="{F43F7102-86D0-4E20-BE31-FBEAEE5B2BAC}"/>
    <dgm:cxn modelId="{938765F9-19BE-476F-BC00-7EF0994E2627}" type="presOf" srcId="{F902EC4B-0DC6-441B-A28D-7E08835030FD}" destId="{4DE65761-B54B-498B-951B-82DBF88E1AFD}" srcOrd="0" destOrd="0" presId="urn:microsoft.com/office/officeart/2005/8/layout/chevron1"/>
    <dgm:cxn modelId="{852B87DC-CB65-42FF-A7ED-00E5421C6EBC}" type="presOf" srcId="{F96340C3-F716-4B18-9401-AC8CE29E4ECE}" destId="{87ADEE85-0DFE-418F-9B38-23FA726D5A6A}" srcOrd="0" destOrd="0" presId="urn:microsoft.com/office/officeart/2005/8/layout/chevron1"/>
    <dgm:cxn modelId="{D9071701-2CE8-4BB3-8AD4-D302FCD957D7}" type="presParOf" srcId="{87ADEE85-0DFE-418F-9B38-23FA726D5A6A}" destId="{4DE65761-B54B-498B-951B-82DBF88E1AF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6340C3-F716-4B18-9401-AC8CE29E4ECE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59D4CA66-BFE2-4E3C-BC00-9D9241DAE8B1}">
      <dgm:prSet phldrT="[Texto]" custT="1"/>
      <dgm:spPr/>
      <dgm:t>
        <a:bodyPr/>
        <a:lstStyle/>
        <a:p>
          <a:r>
            <a:rPr lang="es-ES_tradnl" altLang="es-CO" sz="1600" b="0" dirty="0" smtClean="0">
              <a:latin typeface="Arial Narrow" panose="020B0606020202030204" pitchFamily="34" charset="0"/>
            </a:rPr>
            <a:t>El principio de relacionamiento se basa en la </a:t>
          </a:r>
          <a:r>
            <a:rPr lang="es-ES_tradnl" altLang="es-CO" sz="1600" b="0" u="sng" dirty="0" smtClean="0">
              <a:latin typeface="Arial Narrow" panose="020B0606020202030204" pitchFamily="34" charset="0"/>
            </a:rPr>
            <a:t>conservación de nuestros valores objeto de conservación y la pervivencia cultural de estos grupos étnicos. </a:t>
          </a:r>
          <a:endParaRPr lang="es-CO" sz="1600" b="0" u="sng" dirty="0">
            <a:latin typeface="Arial Narrow" panose="020B0606020202030204" pitchFamily="34" charset="0"/>
          </a:endParaRPr>
        </a:p>
      </dgm:t>
    </dgm:pt>
    <dgm:pt modelId="{4B9E86DA-A803-4F80-886B-EA115791059F}" type="parTrans" cxnId="{1AAC5B10-085E-4307-9507-07B140D15E8E}">
      <dgm:prSet/>
      <dgm:spPr/>
      <dgm:t>
        <a:bodyPr/>
        <a:lstStyle/>
        <a:p>
          <a:endParaRPr lang="es-CO"/>
        </a:p>
      </dgm:t>
    </dgm:pt>
    <dgm:pt modelId="{504C9A22-410B-4154-A459-DA316B918D03}" type="sibTrans" cxnId="{1AAC5B10-085E-4307-9507-07B140D15E8E}">
      <dgm:prSet/>
      <dgm:spPr/>
      <dgm:t>
        <a:bodyPr/>
        <a:lstStyle/>
        <a:p>
          <a:endParaRPr lang="es-CO"/>
        </a:p>
      </dgm:t>
    </dgm:pt>
    <dgm:pt modelId="{386928FB-5D96-4D83-82E6-96D73CCCEFAA}" type="pres">
      <dgm:prSet presAssocID="{F96340C3-F716-4B18-9401-AC8CE29E4E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5A3FD7BC-664E-4C39-B17D-A938D9D6B6AF}" type="pres">
      <dgm:prSet presAssocID="{59D4CA66-BFE2-4E3C-BC00-9D9241DAE8B1}" presName="root1" presStyleCnt="0"/>
      <dgm:spPr/>
    </dgm:pt>
    <dgm:pt modelId="{7A3383BE-2E7B-4059-A33B-2BC8C1ADA6AA}" type="pres">
      <dgm:prSet presAssocID="{59D4CA66-BFE2-4E3C-BC00-9D9241DAE8B1}" presName="LevelOneTextNode" presStyleLbl="node0" presStyleIdx="0" presStyleCnt="1" custScaleY="234862" custLinFactNeighborX="-3901" custLinFactNeighborY="0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190E1BFC-00F1-483F-B9BD-7C4371881AE1}" type="pres">
      <dgm:prSet presAssocID="{59D4CA66-BFE2-4E3C-BC00-9D9241DAE8B1}" presName="level2hierChild" presStyleCnt="0"/>
      <dgm:spPr/>
    </dgm:pt>
  </dgm:ptLst>
  <dgm:cxnLst>
    <dgm:cxn modelId="{1AAC5B10-085E-4307-9507-07B140D15E8E}" srcId="{F96340C3-F716-4B18-9401-AC8CE29E4ECE}" destId="{59D4CA66-BFE2-4E3C-BC00-9D9241DAE8B1}" srcOrd="0" destOrd="0" parTransId="{4B9E86DA-A803-4F80-886B-EA115791059F}" sibTransId="{504C9A22-410B-4154-A459-DA316B918D03}"/>
    <dgm:cxn modelId="{AD70DD16-01E6-489A-B023-8A66038320C0}" type="presOf" srcId="{F96340C3-F716-4B18-9401-AC8CE29E4ECE}" destId="{386928FB-5D96-4D83-82E6-96D73CCCEFAA}" srcOrd="0" destOrd="0" presId="urn:microsoft.com/office/officeart/2005/8/layout/hierarchy2"/>
    <dgm:cxn modelId="{D05F5178-4FC9-49FA-BCA6-E5ACB7ECD0D0}" type="presOf" srcId="{59D4CA66-BFE2-4E3C-BC00-9D9241DAE8B1}" destId="{7A3383BE-2E7B-4059-A33B-2BC8C1ADA6AA}" srcOrd="0" destOrd="0" presId="urn:microsoft.com/office/officeart/2005/8/layout/hierarchy2"/>
    <dgm:cxn modelId="{63A7B432-A3C2-4FC2-BBBD-040140BE88E9}" type="presParOf" srcId="{386928FB-5D96-4D83-82E6-96D73CCCEFAA}" destId="{5A3FD7BC-664E-4C39-B17D-A938D9D6B6AF}" srcOrd="0" destOrd="0" presId="urn:microsoft.com/office/officeart/2005/8/layout/hierarchy2"/>
    <dgm:cxn modelId="{FECD1CA7-88F8-4425-869C-F5AC44D78193}" type="presParOf" srcId="{5A3FD7BC-664E-4C39-B17D-A938D9D6B6AF}" destId="{7A3383BE-2E7B-4059-A33B-2BC8C1ADA6AA}" srcOrd="0" destOrd="0" presId="urn:microsoft.com/office/officeart/2005/8/layout/hierarchy2"/>
    <dgm:cxn modelId="{65650151-A870-45C0-BB27-20777D6A22E6}" type="presParOf" srcId="{5A3FD7BC-664E-4C39-B17D-A938D9D6B6AF}" destId="{190E1BFC-00F1-483F-B9BD-7C4371881AE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4ED7A0-4B96-4ABC-98C9-5F048EBCCACC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4E432C7F-ED63-45C3-AFA1-4F41A22BBEF4}">
      <dgm:prSet phldrT="[Texto]" custT="1"/>
      <dgm:spPr/>
      <dgm:t>
        <a:bodyPr/>
        <a:lstStyle/>
        <a:p>
          <a:r>
            <a:rPr lang="es-ES_tradnl" altLang="es-CO" sz="1050" dirty="0" smtClean="0">
              <a:latin typeface="Arial" panose="020B0604020202020204" pitchFamily="34" charset="0"/>
            </a:rPr>
            <a:t>La Gobernanza potencia las nociones de territorio y de cultura, lo cual hace </a:t>
          </a:r>
          <a:r>
            <a:rPr lang="es-ES_tradnl" altLang="ja-JP" sz="1050" i="1" dirty="0" smtClean="0">
              <a:latin typeface="Arial" panose="020B0604020202020204" pitchFamily="34" charset="0"/>
            </a:rPr>
            <a:t>mantener ciertas condiciones que les da su identidad propia, entre ellas los mecanismos de transmisión de conocimiento y la capacidad de interpretarse a sí mismos y su contexto. En pocas palabras, se trata de todos aquellos mecanismos que evitan las contradicciones autodestructivas del sistema </a:t>
          </a:r>
          <a:endParaRPr lang="es-CO" sz="1050" dirty="0"/>
        </a:p>
      </dgm:t>
    </dgm:pt>
    <dgm:pt modelId="{22DBACDB-C739-452E-90CB-1D9DF97D2851}" type="parTrans" cxnId="{7A0056A6-90D0-49A0-9FA7-DFB601944F12}">
      <dgm:prSet/>
      <dgm:spPr/>
      <dgm:t>
        <a:bodyPr/>
        <a:lstStyle/>
        <a:p>
          <a:endParaRPr lang="es-CO"/>
        </a:p>
      </dgm:t>
    </dgm:pt>
    <dgm:pt modelId="{9F9AB263-23A5-4EA5-A683-084198C6E54E}" type="sibTrans" cxnId="{7A0056A6-90D0-49A0-9FA7-DFB601944F12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BE1D1050-E547-4D82-9DC5-28B0C0B460FD}">
      <dgm:prSet phldrT="[Texto]" custT="1"/>
      <dgm:spPr/>
      <dgm:t>
        <a:bodyPr/>
        <a:lstStyle/>
        <a:p>
          <a:r>
            <a:rPr lang="es-ES_tradnl" altLang="es-CO" sz="1100" dirty="0" smtClean="0">
              <a:latin typeface="Franklin Gothic Book" panose="020B0503020102020204" pitchFamily="34" charset="0"/>
            </a:rPr>
            <a:t>Para Parques Nacionales Naturales de Colombia, según su experiencia el acercamiento con los grupos étnicos se ha dado en términos satisfactorios y se ha fortalecido de manera conjunta, porque se involucran los tres principios de la Política de Participación Social de las Estrategias Especiales: Gobernabilidad, Territorio y Cultura. </a:t>
          </a:r>
          <a:endParaRPr lang="es-CO" sz="1100" dirty="0"/>
        </a:p>
      </dgm:t>
    </dgm:pt>
    <dgm:pt modelId="{97F82E7D-6AFE-4621-A7F7-5853B416E92B}" type="parTrans" cxnId="{EF54A98B-9185-4D34-842C-C60AAD417F17}">
      <dgm:prSet/>
      <dgm:spPr/>
      <dgm:t>
        <a:bodyPr/>
        <a:lstStyle/>
        <a:p>
          <a:endParaRPr lang="es-CO"/>
        </a:p>
      </dgm:t>
    </dgm:pt>
    <dgm:pt modelId="{A500DEC4-0543-4A53-9198-A7FACEBFF005}" type="sibTrans" cxnId="{EF54A98B-9185-4D34-842C-C60AAD417F17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B4B2FF24-99F8-4160-8B4F-4CCA106D6311}">
      <dgm:prSet phldrT="[Texto]" custT="1"/>
      <dgm:spPr/>
      <dgm:t>
        <a:bodyPr/>
        <a:lstStyle/>
        <a:p>
          <a:r>
            <a:rPr lang="es-ES" altLang="es-CO" sz="1600" b="1" dirty="0" smtClean="0">
              <a:solidFill>
                <a:srgbClr val="00B050"/>
              </a:solidFill>
              <a:latin typeface="Arial Narrow" panose="020B0606020202030204" pitchFamily="34" charset="0"/>
            </a:rPr>
            <a:t>¿Es factible construir Gobernanza en mi Área Protegida? </a:t>
          </a:r>
          <a:endParaRPr lang="es-CO" sz="1600" dirty="0">
            <a:solidFill>
              <a:srgbClr val="00B050"/>
            </a:solidFill>
            <a:latin typeface="Arial Narrow" panose="020B0606020202030204" pitchFamily="34" charset="0"/>
          </a:endParaRPr>
        </a:p>
      </dgm:t>
    </dgm:pt>
    <dgm:pt modelId="{E786C7CF-2C9B-4B28-A283-8D05D1A39CCA}" type="parTrans" cxnId="{CF8E0441-FB2A-450C-A758-F95C38F49753}">
      <dgm:prSet/>
      <dgm:spPr/>
      <dgm:t>
        <a:bodyPr/>
        <a:lstStyle/>
        <a:p>
          <a:endParaRPr lang="es-CO"/>
        </a:p>
      </dgm:t>
    </dgm:pt>
    <dgm:pt modelId="{68740129-265C-4E16-9498-EE5F2963419A}" type="sibTrans" cxnId="{CF8E0441-FB2A-450C-A758-F95C38F49753}">
      <dgm:prSet/>
      <dgm:spPr/>
      <dgm:t>
        <a:bodyPr/>
        <a:lstStyle/>
        <a:p>
          <a:endParaRPr lang="es-CO"/>
        </a:p>
      </dgm:t>
    </dgm:pt>
    <dgm:pt modelId="{A1E34382-4741-4CDA-9F3B-C5F2325B356D}">
      <dgm:prSet custT="1"/>
      <dgm:spPr/>
      <dgm:t>
        <a:bodyPr/>
        <a:lstStyle/>
        <a:p>
          <a:r>
            <a:rPr lang="es-ES" altLang="es-CO" sz="1600" b="1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¿Cuáles son los principios que fundamentan el ejercicio de la Gobernanza?</a:t>
          </a:r>
        </a:p>
      </dgm:t>
    </dgm:pt>
    <dgm:pt modelId="{32AA25AF-6504-40E9-99CA-BA36C56B0E83}" type="parTrans" cxnId="{1E2BA44D-43CD-4FA2-95E8-F8D4E4893610}">
      <dgm:prSet/>
      <dgm:spPr/>
      <dgm:t>
        <a:bodyPr/>
        <a:lstStyle/>
        <a:p>
          <a:endParaRPr lang="es-CO"/>
        </a:p>
      </dgm:t>
    </dgm:pt>
    <dgm:pt modelId="{C5C0C09F-0C0E-43C9-B8CB-E1F583E712E1}" type="sibTrans" cxnId="{1E2BA44D-43CD-4FA2-95E8-F8D4E4893610}">
      <dgm:prSet/>
      <dgm:spPr/>
      <dgm:t>
        <a:bodyPr/>
        <a:lstStyle/>
        <a:p>
          <a:endParaRPr lang="es-CO"/>
        </a:p>
      </dgm:t>
    </dgm:pt>
    <dgm:pt modelId="{9D7F66B1-090A-458F-8929-1E680B55AF95}">
      <dgm:prSet custT="1"/>
      <dgm:spPr/>
      <dgm:t>
        <a:bodyPr/>
        <a:lstStyle/>
        <a:p>
          <a:r>
            <a:rPr lang="es-ES" altLang="es-CO" sz="1600" b="1" dirty="0" smtClean="0">
              <a:solidFill>
                <a:schemeClr val="accent3">
                  <a:lumMod val="75000"/>
                </a:schemeClr>
              </a:solidFill>
              <a:latin typeface="Arial Narrow" panose="020B0606020202030204" pitchFamily="34" charset="0"/>
            </a:rPr>
            <a:t>¿Cuáles son los retos para ejercerla?</a:t>
          </a:r>
        </a:p>
      </dgm:t>
    </dgm:pt>
    <dgm:pt modelId="{7E13DC69-7351-4433-942E-C2636EE5ABFB}" type="parTrans" cxnId="{8F085BC6-3A4A-4289-B170-C196414BA4A6}">
      <dgm:prSet/>
      <dgm:spPr/>
      <dgm:t>
        <a:bodyPr/>
        <a:lstStyle/>
        <a:p>
          <a:endParaRPr lang="es-CO"/>
        </a:p>
      </dgm:t>
    </dgm:pt>
    <dgm:pt modelId="{4308E88B-6A2F-4710-99E9-45FCBEDE1BA1}" type="sibTrans" cxnId="{8F085BC6-3A4A-4289-B170-C196414BA4A6}">
      <dgm:prSet/>
      <dgm:spPr/>
      <dgm:t>
        <a:bodyPr/>
        <a:lstStyle/>
        <a:p>
          <a:endParaRPr lang="es-CO"/>
        </a:p>
      </dgm:t>
    </dgm:pt>
    <dgm:pt modelId="{0345879D-6411-4ACD-B20F-4B1B4B02179F}" type="pres">
      <dgm:prSet presAssocID="{C14ED7A0-4B96-4ABC-98C9-5F048EBCCACC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67C50E0F-6E9E-432E-A0A7-E552D7DBA6F3}" type="pres">
      <dgm:prSet presAssocID="{4E432C7F-ED63-45C3-AFA1-4F41A22BBEF4}" presName="composite" presStyleCnt="0"/>
      <dgm:spPr/>
    </dgm:pt>
    <dgm:pt modelId="{71DE6D44-3E1F-4A14-9A50-9FD3A8E5F6DE}" type="pres">
      <dgm:prSet presAssocID="{4E432C7F-ED63-45C3-AFA1-4F41A22BBEF4}" presName="Parent1" presStyleLbl="node1" presStyleIdx="0" presStyleCnt="4" custScaleX="108589" custScaleY="10595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82FBD43-F536-4790-83DC-5DECC49E0173}" type="pres">
      <dgm:prSet presAssocID="{4E432C7F-ED63-45C3-AFA1-4F41A22BBEF4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197A6FF-AAA7-4C4A-95FF-0CCCD29C62CB}" type="pres">
      <dgm:prSet presAssocID="{4E432C7F-ED63-45C3-AFA1-4F41A22BBEF4}" presName="BalanceSpacing" presStyleCnt="0"/>
      <dgm:spPr/>
    </dgm:pt>
    <dgm:pt modelId="{BF952A65-A3ED-41CF-9E68-19CC3E6A583D}" type="pres">
      <dgm:prSet presAssocID="{4E432C7F-ED63-45C3-AFA1-4F41A22BBEF4}" presName="BalanceSpacing1" presStyleCnt="0"/>
      <dgm:spPr/>
    </dgm:pt>
    <dgm:pt modelId="{78D840C9-953B-4F8A-982B-7F29238C91C5}" type="pres">
      <dgm:prSet presAssocID="{9F9AB263-23A5-4EA5-A683-084198C6E54E}" presName="Accent1Text" presStyleLbl="node1" presStyleIdx="1" presStyleCnt="4" custScaleX="125111" custScaleY="111102"/>
      <dgm:spPr/>
      <dgm:t>
        <a:bodyPr/>
        <a:lstStyle/>
        <a:p>
          <a:endParaRPr lang="es-CO"/>
        </a:p>
      </dgm:t>
    </dgm:pt>
    <dgm:pt modelId="{40335BD9-FBE2-4947-A063-26D9A9B906A6}" type="pres">
      <dgm:prSet presAssocID="{9F9AB263-23A5-4EA5-A683-084198C6E54E}" presName="spaceBetweenRectangles" presStyleCnt="0"/>
      <dgm:spPr/>
    </dgm:pt>
    <dgm:pt modelId="{84F6F73D-3959-4D0F-949A-74BB2DB5468A}" type="pres">
      <dgm:prSet presAssocID="{BE1D1050-E547-4D82-9DC5-28B0C0B460FD}" presName="composite" presStyleCnt="0"/>
      <dgm:spPr/>
    </dgm:pt>
    <dgm:pt modelId="{1F0CB95D-14EF-4F25-A3AE-C3168416D4EF}" type="pres">
      <dgm:prSet presAssocID="{BE1D1050-E547-4D82-9DC5-28B0C0B460FD}" presName="Parent1" presStyleLbl="node1" presStyleIdx="2" presStyleCnt="4" custScaleX="110495" custLinFactNeighborY="18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77FCC97-6670-44C1-832B-7D2D73893D96}" type="pres">
      <dgm:prSet presAssocID="{BE1D1050-E547-4D82-9DC5-28B0C0B460FD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2E9AE57-58B6-4082-AFA6-F040988011E6}" type="pres">
      <dgm:prSet presAssocID="{BE1D1050-E547-4D82-9DC5-28B0C0B460FD}" presName="BalanceSpacing" presStyleCnt="0"/>
      <dgm:spPr/>
    </dgm:pt>
    <dgm:pt modelId="{1E89E281-A09F-4614-B116-93B78056593E}" type="pres">
      <dgm:prSet presAssocID="{BE1D1050-E547-4D82-9DC5-28B0C0B460FD}" presName="BalanceSpacing1" presStyleCnt="0"/>
      <dgm:spPr/>
    </dgm:pt>
    <dgm:pt modelId="{A6A4516F-4338-41A4-9D71-CCD6E6032168}" type="pres">
      <dgm:prSet presAssocID="{A500DEC4-0543-4A53-9198-A7FACEBFF005}" presName="Accent1Text" presStyleLbl="node1" presStyleIdx="3" presStyleCnt="4" custScaleX="113428"/>
      <dgm:spPr/>
      <dgm:t>
        <a:bodyPr/>
        <a:lstStyle/>
        <a:p>
          <a:endParaRPr lang="es-CO"/>
        </a:p>
      </dgm:t>
    </dgm:pt>
  </dgm:ptLst>
  <dgm:cxnLst>
    <dgm:cxn modelId="{CF8E0441-FB2A-450C-A758-F95C38F49753}" srcId="{BE1D1050-E547-4D82-9DC5-28B0C0B460FD}" destId="{B4B2FF24-99F8-4160-8B4F-4CCA106D6311}" srcOrd="0" destOrd="0" parTransId="{E786C7CF-2C9B-4B28-A283-8D05D1A39CCA}" sibTransId="{68740129-265C-4E16-9498-EE5F2963419A}"/>
    <dgm:cxn modelId="{7A0056A6-90D0-49A0-9FA7-DFB601944F12}" srcId="{C14ED7A0-4B96-4ABC-98C9-5F048EBCCACC}" destId="{4E432C7F-ED63-45C3-AFA1-4F41A22BBEF4}" srcOrd="0" destOrd="0" parTransId="{22DBACDB-C739-452E-90CB-1D9DF97D2851}" sibTransId="{9F9AB263-23A5-4EA5-A683-084198C6E54E}"/>
    <dgm:cxn modelId="{B24A8E5D-AAEF-470D-80CA-5D6D55CCE7FA}" type="presOf" srcId="{C14ED7A0-4B96-4ABC-98C9-5F048EBCCACC}" destId="{0345879D-6411-4ACD-B20F-4B1B4B02179F}" srcOrd="0" destOrd="0" presId="urn:microsoft.com/office/officeart/2008/layout/AlternatingHexagons"/>
    <dgm:cxn modelId="{9B50DD88-372A-42D0-B64A-D7377BDC15C9}" type="presOf" srcId="{4E432C7F-ED63-45C3-AFA1-4F41A22BBEF4}" destId="{71DE6D44-3E1F-4A14-9A50-9FD3A8E5F6DE}" srcOrd="0" destOrd="0" presId="urn:microsoft.com/office/officeart/2008/layout/AlternatingHexagons"/>
    <dgm:cxn modelId="{8F085BC6-3A4A-4289-B170-C196414BA4A6}" srcId="{BE1D1050-E547-4D82-9DC5-28B0C0B460FD}" destId="{9D7F66B1-090A-458F-8929-1E680B55AF95}" srcOrd="2" destOrd="0" parTransId="{7E13DC69-7351-4433-942E-C2636EE5ABFB}" sibTransId="{4308E88B-6A2F-4710-99E9-45FCBEDE1BA1}"/>
    <dgm:cxn modelId="{7638800A-5F37-4D69-95B0-769C68DB61CF}" type="presOf" srcId="{9D7F66B1-090A-458F-8929-1E680B55AF95}" destId="{577FCC97-6670-44C1-832B-7D2D73893D96}" srcOrd="0" destOrd="2" presId="urn:microsoft.com/office/officeart/2008/layout/AlternatingHexagons"/>
    <dgm:cxn modelId="{1E2BA44D-43CD-4FA2-95E8-F8D4E4893610}" srcId="{BE1D1050-E547-4D82-9DC5-28B0C0B460FD}" destId="{A1E34382-4741-4CDA-9F3B-C5F2325B356D}" srcOrd="1" destOrd="0" parTransId="{32AA25AF-6504-40E9-99CA-BA36C56B0E83}" sibTransId="{C5C0C09F-0C0E-43C9-B8CB-E1F583E712E1}"/>
    <dgm:cxn modelId="{16DB069B-0701-458B-B166-2A6C6D0A50F1}" type="presOf" srcId="{B4B2FF24-99F8-4160-8B4F-4CCA106D6311}" destId="{577FCC97-6670-44C1-832B-7D2D73893D96}" srcOrd="0" destOrd="0" presId="urn:microsoft.com/office/officeart/2008/layout/AlternatingHexagons"/>
    <dgm:cxn modelId="{6EAF0026-EBF6-4D9C-9C88-F11B86EEC692}" type="presOf" srcId="{BE1D1050-E547-4D82-9DC5-28B0C0B460FD}" destId="{1F0CB95D-14EF-4F25-A3AE-C3168416D4EF}" srcOrd="0" destOrd="0" presId="urn:microsoft.com/office/officeart/2008/layout/AlternatingHexagons"/>
    <dgm:cxn modelId="{EF54A98B-9185-4D34-842C-C60AAD417F17}" srcId="{C14ED7A0-4B96-4ABC-98C9-5F048EBCCACC}" destId="{BE1D1050-E547-4D82-9DC5-28B0C0B460FD}" srcOrd="1" destOrd="0" parTransId="{97F82E7D-6AFE-4621-A7F7-5853B416E92B}" sibTransId="{A500DEC4-0543-4A53-9198-A7FACEBFF005}"/>
    <dgm:cxn modelId="{C5838EA6-F0C4-4E4B-9912-D73FC71ED5F1}" type="presOf" srcId="{A1E34382-4741-4CDA-9F3B-C5F2325B356D}" destId="{577FCC97-6670-44C1-832B-7D2D73893D96}" srcOrd="0" destOrd="1" presId="urn:microsoft.com/office/officeart/2008/layout/AlternatingHexagons"/>
    <dgm:cxn modelId="{FEBBB7B6-390C-4E6F-BA56-6B4323CDD04E}" type="presOf" srcId="{A500DEC4-0543-4A53-9198-A7FACEBFF005}" destId="{A6A4516F-4338-41A4-9D71-CCD6E6032168}" srcOrd="0" destOrd="0" presId="urn:microsoft.com/office/officeart/2008/layout/AlternatingHexagons"/>
    <dgm:cxn modelId="{367200E8-F038-4DC0-89DB-49E05E28C8D2}" type="presOf" srcId="{9F9AB263-23A5-4EA5-A683-084198C6E54E}" destId="{78D840C9-953B-4F8A-982B-7F29238C91C5}" srcOrd="0" destOrd="0" presId="urn:microsoft.com/office/officeart/2008/layout/AlternatingHexagons"/>
    <dgm:cxn modelId="{E25559B1-13F4-4AFF-B960-7D4AC041F838}" type="presParOf" srcId="{0345879D-6411-4ACD-B20F-4B1B4B02179F}" destId="{67C50E0F-6E9E-432E-A0A7-E552D7DBA6F3}" srcOrd="0" destOrd="0" presId="urn:microsoft.com/office/officeart/2008/layout/AlternatingHexagons"/>
    <dgm:cxn modelId="{DF14FDC4-3684-440B-98DB-97A54EA03B0E}" type="presParOf" srcId="{67C50E0F-6E9E-432E-A0A7-E552D7DBA6F3}" destId="{71DE6D44-3E1F-4A14-9A50-9FD3A8E5F6DE}" srcOrd="0" destOrd="0" presId="urn:microsoft.com/office/officeart/2008/layout/AlternatingHexagons"/>
    <dgm:cxn modelId="{D4690EF4-1E96-4529-ADEF-1F64A695FFE8}" type="presParOf" srcId="{67C50E0F-6E9E-432E-A0A7-E552D7DBA6F3}" destId="{382FBD43-F536-4790-83DC-5DECC49E0173}" srcOrd="1" destOrd="0" presId="urn:microsoft.com/office/officeart/2008/layout/AlternatingHexagons"/>
    <dgm:cxn modelId="{BA1EDDF6-1D65-4F95-864B-A48D416BD746}" type="presParOf" srcId="{67C50E0F-6E9E-432E-A0A7-E552D7DBA6F3}" destId="{0197A6FF-AAA7-4C4A-95FF-0CCCD29C62CB}" srcOrd="2" destOrd="0" presId="urn:microsoft.com/office/officeart/2008/layout/AlternatingHexagons"/>
    <dgm:cxn modelId="{AD3D2948-7952-459C-A972-6D3D849D0B27}" type="presParOf" srcId="{67C50E0F-6E9E-432E-A0A7-E552D7DBA6F3}" destId="{BF952A65-A3ED-41CF-9E68-19CC3E6A583D}" srcOrd="3" destOrd="0" presId="urn:microsoft.com/office/officeart/2008/layout/AlternatingHexagons"/>
    <dgm:cxn modelId="{85619171-A5D1-45A7-ACCF-21CC014E4CBA}" type="presParOf" srcId="{67C50E0F-6E9E-432E-A0A7-E552D7DBA6F3}" destId="{78D840C9-953B-4F8A-982B-7F29238C91C5}" srcOrd="4" destOrd="0" presId="urn:microsoft.com/office/officeart/2008/layout/AlternatingHexagons"/>
    <dgm:cxn modelId="{2FBE5107-FC63-4319-92A8-DC49FD965BC6}" type="presParOf" srcId="{0345879D-6411-4ACD-B20F-4B1B4B02179F}" destId="{40335BD9-FBE2-4947-A063-26D9A9B906A6}" srcOrd="1" destOrd="0" presId="urn:microsoft.com/office/officeart/2008/layout/AlternatingHexagons"/>
    <dgm:cxn modelId="{0BF3A484-6484-4874-8120-BCD10DFFF679}" type="presParOf" srcId="{0345879D-6411-4ACD-B20F-4B1B4B02179F}" destId="{84F6F73D-3959-4D0F-949A-74BB2DB5468A}" srcOrd="2" destOrd="0" presId="urn:microsoft.com/office/officeart/2008/layout/AlternatingHexagons"/>
    <dgm:cxn modelId="{18E4E070-F884-4E61-A3F4-135B5DC8B69B}" type="presParOf" srcId="{84F6F73D-3959-4D0F-949A-74BB2DB5468A}" destId="{1F0CB95D-14EF-4F25-A3AE-C3168416D4EF}" srcOrd="0" destOrd="0" presId="urn:microsoft.com/office/officeart/2008/layout/AlternatingHexagons"/>
    <dgm:cxn modelId="{5E04C9CB-22C2-4F54-958F-899448B33A74}" type="presParOf" srcId="{84F6F73D-3959-4D0F-949A-74BB2DB5468A}" destId="{577FCC97-6670-44C1-832B-7D2D73893D96}" srcOrd="1" destOrd="0" presId="urn:microsoft.com/office/officeart/2008/layout/AlternatingHexagons"/>
    <dgm:cxn modelId="{725854A0-D562-4F01-9E87-A5D8D1759ECB}" type="presParOf" srcId="{84F6F73D-3959-4D0F-949A-74BB2DB5468A}" destId="{62E9AE57-58B6-4082-AFA6-F040988011E6}" srcOrd="2" destOrd="0" presId="urn:microsoft.com/office/officeart/2008/layout/AlternatingHexagons"/>
    <dgm:cxn modelId="{9B17E960-3713-4C1E-B5DB-9D0E7F7CAE32}" type="presParOf" srcId="{84F6F73D-3959-4D0F-949A-74BB2DB5468A}" destId="{1E89E281-A09F-4614-B116-93B78056593E}" srcOrd="3" destOrd="0" presId="urn:microsoft.com/office/officeart/2008/layout/AlternatingHexagons"/>
    <dgm:cxn modelId="{E8F86813-D11C-40EB-A6FB-817F4476BE42}" type="presParOf" srcId="{84F6F73D-3959-4D0F-949A-74BB2DB5468A}" destId="{A6A4516F-4338-41A4-9D71-CCD6E603216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968445-164F-43D8-8D48-3EB3AF89FF1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B5E3D524-FE9E-41FB-93A5-37104F3774AB}">
      <dgm:prSet phldrT="[Texto]"/>
      <dgm:spPr/>
      <dgm:t>
        <a:bodyPr/>
        <a:lstStyle/>
        <a:p>
          <a:r>
            <a:rPr lang="es-CO" dirty="0" smtClean="0">
              <a:latin typeface="Arial Narrow" panose="020B0606020202030204" pitchFamily="34" charset="0"/>
            </a:rPr>
            <a:t>Estrategias Especiales de Manejo</a:t>
          </a:r>
          <a:endParaRPr lang="es-CO" dirty="0">
            <a:latin typeface="Arial Narrow" panose="020B0606020202030204" pitchFamily="34" charset="0"/>
          </a:endParaRPr>
        </a:p>
      </dgm:t>
    </dgm:pt>
    <dgm:pt modelId="{E081E991-B6BF-4C68-AB28-4D15F1A9F23C}" type="parTrans" cxnId="{101F8877-7FE3-44A4-8A30-7B304D2296CF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FB97C25-48DB-4286-B4D0-F041078136DB}" type="sibTrans" cxnId="{101F8877-7FE3-44A4-8A30-7B304D2296CF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A6A902E-E7BE-438B-9F91-6ECDA521F24D}" type="pres">
      <dgm:prSet presAssocID="{FF968445-164F-43D8-8D48-3EB3AF89FF1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1610EB3-F3C7-47F2-954E-218299E1678B}" type="pres">
      <dgm:prSet presAssocID="{B5E3D524-FE9E-41FB-93A5-37104F3774AB}" presName="root1" presStyleCnt="0"/>
      <dgm:spPr/>
    </dgm:pt>
    <dgm:pt modelId="{98A535CE-AF7E-4EDE-BBBA-E24EAA801F8D}" type="pres">
      <dgm:prSet presAssocID="{B5E3D524-FE9E-41FB-93A5-37104F3774A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9C492F03-879F-41BC-9B73-CB050AF544A1}" type="pres">
      <dgm:prSet presAssocID="{B5E3D524-FE9E-41FB-93A5-37104F3774AB}" presName="level2hierChild" presStyleCnt="0"/>
      <dgm:spPr/>
    </dgm:pt>
  </dgm:ptLst>
  <dgm:cxnLst>
    <dgm:cxn modelId="{A1FF37A0-E375-4E3D-83C7-65D742285DB3}" type="presOf" srcId="{B5E3D524-FE9E-41FB-93A5-37104F3774AB}" destId="{98A535CE-AF7E-4EDE-BBBA-E24EAA801F8D}" srcOrd="0" destOrd="0" presId="urn:microsoft.com/office/officeart/2008/layout/HorizontalMultiLevelHierarchy"/>
    <dgm:cxn modelId="{2678EECA-CEB7-42E5-9B13-DAF340FA5E01}" type="presOf" srcId="{FF968445-164F-43D8-8D48-3EB3AF89FF10}" destId="{BA6A902E-E7BE-438B-9F91-6ECDA521F24D}" srcOrd="0" destOrd="0" presId="urn:microsoft.com/office/officeart/2008/layout/HorizontalMultiLevelHierarchy"/>
    <dgm:cxn modelId="{101F8877-7FE3-44A4-8A30-7B304D2296CF}" srcId="{FF968445-164F-43D8-8D48-3EB3AF89FF10}" destId="{B5E3D524-FE9E-41FB-93A5-37104F3774AB}" srcOrd="0" destOrd="0" parTransId="{E081E991-B6BF-4C68-AB28-4D15F1A9F23C}" sibTransId="{BFB97C25-48DB-4286-B4D0-F041078136DB}"/>
    <dgm:cxn modelId="{83485346-7071-4F07-883B-4F9E3243973A}" type="presParOf" srcId="{BA6A902E-E7BE-438B-9F91-6ECDA521F24D}" destId="{11610EB3-F3C7-47F2-954E-218299E1678B}" srcOrd="0" destOrd="0" presId="urn:microsoft.com/office/officeart/2008/layout/HorizontalMultiLevelHierarchy"/>
    <dgm:cxn modelId="{7AC9633D-227C-4299-8B7B-AACE52EECE4C}" type="presParOf" srcId="{11610EB3-F3C7-47F2-954E-218299E1678B}" destId="{98A535CE-AF7E-4EDE-BBBA-E24EAA801F8D}" srcOrd="0" destOrd="0" presId="urn:microsoft.com/office/officeart/2008/layout/HorizontalMultiLevelHierarchy"/>
    <dgm:cxn modelId="{4E8066AB-F221-481E-BEF5-8A72F3F73DC0}" type="presParOf" srcId="{11610EB3-F3C7-47F2-954E-218299E1678B}" destId="{9C492F03-879F-41BC-9B73-CB050AF544A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81088F6-0A96-4289-B381-05B03A454044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B30CE8E6-4B31-4B3C-9768-03CE1BFBCF4D}">
      <dgm:prSet phldrT="[Texto]" custT="1"/>
      <dgm:spPr/>
      <dgm:t>
        <a:bodyPr/>
        <a:lstStyle/>
        <a:p>
          <a:r>
            <a:rPr lang="es-ES" sz="2400" dirty="0" smtClean="0">
              <a:latin typeface="Arial Narrow" panose="020B0606020202030204" pitchFamily="34" charset="0"/>
            </a:rPr>
            <a:t>COMUNIDADES INDÍGENAS</a:t>
          </a:r>
          <a:endParaRPr lang="es-CO" sz="2400" dirty="0">
            <a:latin typeface="Arial Narrow" panose="020B0606020202030204" pitchFamily="34" charset="0"/>
          </a:endParaRPr>
        </a:p>
      </dgm:t>
    </dgm:pt>
    <dgm:pt modelId="{717A43EF-AA06-475B-A1CD-1F4FF3ADD0DD}" type="parTrans" cxnId="{70507B82-3699-49F8-96D0-2ACFDB8DA7F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8C947717-1983-4AD7-B95D-155054DDC227}" type="sibTrans" cxnId="{70507B82-3699-49F8-96D0-2ACFDB8DA7F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F0727093-F70C-4E02-A26D-5928D55E834B}">
      <dgm:prSet phldrT="[Texto]"/>
      <dgm:spPr/>
      <dgm:t>
        <a:bodyPr/>
        <a:lstStyle/>
        <a:p>
          <a:r>
            <a:rPr lang="es-ES" dirty="0" smtClean="0">
              <a:latin typeface="Arial Narrow" panose="020B0606020202030204" pitchFamily="34" charset="0"/>
            </a:rPr>
            <a:t>Art. 7 del Decreto 622 de 1977</a:t>
          </a:r>
          <a:endParaRPr lang="es-ES" dirty="0">
            <a:latin typeface="Arial Narrow" panose="020B0606020202030204" pitchFamily="34" charset="0"/>
          </a:endParaRPr>
        </a:p>
      </dgm:t>
    </dgm:pt>
    <dgm:pt modelId="{D81145ED-3F96-4B44-BA49-417B78121AE5}" type="parTrans" cxnId="{7FD0838F-4F89-4004-803E-D5C576745BDC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EAA3A5CD-1045-4897-ACB6-BC9739DF30BE}" type="sibTrans" cxnId="{7FD0838F-4F89-4004-803E-D5C576745BDC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4B884D8-FAFE-486F-AF05-FF26279B5A5A}">
      <dgm:prSet phldrT="[Texto]"/>
      <dgm:spPr/>
      <dgm:t>
        <a:bodyPr/>
        <a:lstStyle/>
        <a:p>
          <a:r>
            <a:rPr lang="es-ES" dirty="0" smtClean="0">
              <a:latin typeface="Arial Narrow" panose="020B0606020202030204" pitchFamily="34" charset="0"/>
            </a:rPr>
            <a:t>Se requiere de un Régimen Especial de Manejo</a:t>
          </a:r>
          <a:endParaRPr lang="es-ES" dirty="0">
            <a:latin typeface="Arial Narrow" panose="020B0606020202030204" pitchFamily="34" charset="0"/>
          </a:endParaRPr>
        </a:p>
      </dgm:t>
    </dgm:pt>
    <dgm:pt modelId="{76CC28CC-B700-475F-B9D4-1ECCED3B03DB}" type="parTrans" cxnId="{2864EA02-5370-49B4-8634-193E52E14AC7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CA1D5D9-EA4A-41C1-9DAE-66866754587B}" type="sibTrans" cxnId="{2864EA02-5370-49B4-8634-193E52E14AC7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82E9CB82-4A8C-45F9-BE0F-67313A66D77E}">
      <dgm:prSet phldrT="[Texto]"/>
      <dgm:spPr/>
      <dgm:t>
        <a:bodyPr/>
        <a:lstStyle/>
        <a:p>
          <a:r>
            <a:rPr lang="es-ES" dirty="0" smtClean="0">
              <a:latin typeface="Arial Narrow" panose="020B0606020202030204" pitchFamily="34" charset="0"/>
            </a:rPr>
            <a:t>TERRITTORIOS INDÍGENAS</a:t>
          </a:r>
          <a:endParaRPr lang="es-ES" dirty="0">
            <a:latin typeface="Arial Narrow" panose="020B0606020202030204" pitchFamily="34" charset="0"/>
          </a:endParaRPr>
        </a:p>
      </dgm:t>
    </dgm:pt>
    <dgm:pt modelId="{7CF7045A-B74F-4591-9740-4254BB06869B}" type="parTrans" cxnId="{7B2C14A4-ECA5-4081-9B17-E4C7D184A8B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119A1C3-906E-4831-A43A-F0C9D3C5AC79}" type="sibTrans" cxnId="{7B2C14A4-ECA5-4081-9B17-E4C7D184A8BD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4E25E401-4D06-470E-9F33-B48A13A74674}">
      <dgm:prSet phldrT="[Texto]"/>
      <dgm:spPr/>
      <dgm:t>
        <a:bodyPr/>
        <a:lstStyle/>
        <a:p>
          <a:r>
            <a:rPr lang="es-ES_tradnl" dirty="0" smtClean="0">
              <a:latin typeface="Arial Narrow" panose="020B0606020202030204" pitchFamily="34" charset="0"/>
            </a:rPr>
            <a:t>Aunque no se encuentran legalmente constituidos bajo la figura de resguardo, son reconocidos por Parques Nacionales Naturales de Colombia</a:t>
          </a:r>
          <a:endParaRPr lang="es-ES" dirty="0">
            <a:latin typeface="Arial Narrow" panose="020B0606020202030204" pitchFamily="34" charset="0"/>
          </a:endParaRPr>
        </a:p>
      </dgm:t>
    </dgm:pt>
    <dgm:pt modelId="{A771E0DF-D0F9-459A-81A3-2C102B3EAF5D}" type="parTrans" cxnId="{3328CC93-436B-4DFC-9553-041AAD4B47D3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088DBBB-D32E-49C4-9BE0-6283F49BE881}" type="sibTrans" cxnId="{3328CC93-436B-4DFC-9553-041AAD4B47D3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445AF87-B61D-4AB2-982D-C7FD8D6D364F}">
      <dgm:prSet phldrT="[Texto]"/>
      <dgm:spPr/>
      <dgm:t>
        <a:bodyPr/>
        <a:lstStyle/>
        <a:p>
          <a:r>
            <a:rPr lang="es-ES" dirty="0" smtClean="0">
              <a:latin typeface="Arial Narrow" panose="020B0606020202030204" pitchFamily="34" charset="0"/>
            </a:rPr>
            <a:t>REGUARDOS INDÍGENAS</a:t>
          </a:r>
          <a:endParaRPr lang="es-CO" dirty="0">
            <a:latin typeface="Arial Narrow" panose="020B0606020202030204" pitchFamily="34" charset="0"/>
          </a:endParaRPr>
        </a:p>
      </dgm:t>
    </dgm:pt>
    <dgm:pt modelId="{CA4BE194-9035-4E50-B0BC-84A9BDD11341}" type="parTrans" cxnId="{B1BEE31C-AD0C-4FFF-BD7F-2AE1A3FC725C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855993AC-68B4-44A1-AA50-0691784AFB21}" type="sibTrans" cxnId="{B1BEE31C-AD0C-4FFF-BD7F-2AE1A3FC725C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B0A4592-5565-42B2-8231-BDD03026B494}" type="pres">
      <dgm:prSet presAssocID="{B81088F6-0A96-4289-B381-05B03A45404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F0F7E9C-93D0-4D7B-9B2F-ECF63978BDF3}" type="pres">
      <dgm:prSet presAssocID="{B30CE8E6-4B31-4B3C-9768-03CE1BFBCF4D}" presName="root1" presStyleCnt="0"/>
      <dgm:spPr/>
    </dgm:pt>
    <dgm:pt modelId="{ED3CCEDB-A123-45F9-8793-02B944F7567B}" type="pres">
      <dgm:prSet presAssocID="{B30CE8E6-4B31-4B3C-9768-03CE1BFBCF4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F5997704-8788-4F37-8F14-EF2FC1CECF86}" type="pres">
      <dgm:prSet presAssocID="{B30CE8E6-4B31-4B3C-9768-03CE1BFBCF4D}" presName="level2hierChild" presStyleCnt="0"/>
      <dgm:spPr/>
    </dgm:pt>
    <dgm:pt modelId="{BEE49527-7E67-44D0-A6E4-BE7C3566E503}" type="pres">
      <dgm:prSet presAssocID="{CA4BE194-9035-4E50-B0BC-84A9BDD11341}" presName="conn2-1" presStyleLbl="parChTrans1D2" presStyleIdx="0" presStyleCnt="2"/>
      <dgm:spPr/>
      <dgm:t>
        <a:bodyPr/>
        <a:lstStyle/>
        <a:p>
          <a:endParaRPr lang="es-CO"/>
        </a:p>
      </dgm:t>
    </dgm:pt>
    <dgm:pt modelId="{7778CCF5-5EF8-4533-B559-7294F85B1E1D}" type="pres">
      <dgm:prSet presAssocID="{CA4BE194-9035-4E50-B0BC-84A9BDD11341}" presName="connTx" presStyleLbl="parChTrans1D2" presStyleIdx="0" presStyleCnt="2"/>
      <dgm:spPr/>
      <dgm:t>
        <a:bodyPr/>
        <a:lstStyle/>
        <a:p>
          <a:endParaRPr lang="es-CO"/>
        </a:p>
      </dgm:t>
    </dgm:pt>
    <dgm:pt modelId="{D6A2202F-CF29-4A6C-8A3E-F501FE951B05}" type="pres">
      <dgm:prSet presAssocID="{5445AF87-B61D-4AB2-982D-C7FD8D6D364F}" presName="root2" presStyleCnt="0"/>
      <dgm:spPr/>
    </dgm:pt>
    <dgm:pt modelId="{C616DFE4-AB5D-43C4-AB36-3950F942CD8D}" type="pres">
      <dgm:prSet presAssocID="{5445AF87-B61D-4AB2-982D-C7FD8D6D364F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1C33326-5463-44A2-9370-F0CFC9D9E621}" type="pres">
      <dgm:prSet presAssocID="{5445AF87-B61D-4AB2-982D-C7FD8D6D364F}" presName="level3hierChild" presStyleCnt="0"/>
      <dgm:spPr/>
    </dgm:pt>
    <dgm:pt modelId="{430D6C28-1E1F-4881-9AB3-BFC255D60E3B}" type="pres">
      <dgm:prSet presAssocID="{D81145ED-3F96-4B44-BA49-417B78121AE5}" presName="conn2-1" presStyleLbl="parChTrans1D3" presStyleIdx="0" presStyleCnt="3"/>
      <dgm:spPr/>
      <dgm:t>
        <a:bodyPr/>
        <a:lstStyle/>
        <a:p>
          <a:endParaRPr lang="es-CO"/>
        </a:p>
      </dgm:t>
    </dgm:pt>
    <dgm:pt modelId="{E8557CEB-B121-4940-9C99-75A5B2949485}" type="pres">
      <dgm:prSet presAssocID="{D81145ED-3F96-4B44-BA49-417B78121AE5}" presName="connTx" presStyleLbl="parChTrans1D3" presStyleIdx="0" presStyleCnt="3"/>
      <dgm:spPr/>
      <dgm:t>
        <a:bodyPr/>
        <a:lstStyle/>
        <a:p>
          <a:endParaRPr lang="es-CO"/>
        </a:p>
      </dgm:t>
    </dgm:pt>
    <dgm:pt modelId="{F70C380A-ECC6-4F4C-8434-A9EF4B2457FA}" type="pres">
      <dgm:prSet presAssocID="{F0727093-F70C-4E02-A26D-5928D55E834B}" presName="root2" presStyleCnt="0"/>
      <dgm:spPr/>
    </dgm:pt>
    <dgm:pt modelId="{DD0C10C3-664E-4F75-866E-0410E6530F1B}" type="pres">
      <dgm:prSet presAssocID="{F0727093-F70C-4E02-A26D-5928D55E834B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7F1B1D7-40DF-4A62-BCE9-3F9BFA1B03C8}" type="pres">
      <dgm:prSet presAssocID="{F0727093-F70C-4E02-A26D-5928D55E834B}" presName="level3hierChild" presStyleCnt="0"/>
      <dgm:spPr/>
    </dgm:pt>
    <dgm:pt modelId="{18D74408-044C-4EEA-994A-D064469288F7}" type="pres">
      <dgm:prSet presAssocID="{76CC28CC-B700-475F-B9D4-1ECCED3B03DB}" presName="conn2-1" presStyleLbl="parChTrans1D3" presStyleIdx="1" presStyleCnt="3"/>
      <dgm:spPr/>
      <dgm:t>
        <a:bodyPr/>
        <a:lstStyle/>
        <a:p>
          <a:endParaRPr lang="es-CO"/>
        </a:p>
      </dgm:t>
    </dgm:pt>
    <dgm:pt modelId="{BA05E830-D16C-424C-86D2-A6D8182ADD11}" type="pres">
      <dgm:prSet presAssocID="{76CC28CC-B700-475F-B9D4-1ECCED3B03DB}" presName="connTx" presStyleLbl="parChTrans1D3" presStyleIdx="1" presStyleCnt="3"/>
      <dgm:spPr/>
      <dgm:t>
        <a:bodyPr/>
        <a:lstStyle/>
        <a:p>
          <a:endParaRPr lang="es-CO"/>
        </a:p>
      </dgm:t>
    </dgm:pt>
    <dgm:pt modelId="{E2AAC5E9-AB19-4D39-B8F2-6A7CB56F1791}" type="pres">
      <dgm:prSet presAssocID="{B4B884D8-FAFE-486F-AF05-FF26279B5A5A}" presName="root2" presStyleCnt="0"/>
      <dgm:spPr/>
    </dgm:pt>
    <dgm:pt modelId="{0D6AD6D9-5E45-4C39-8DA9-97882581D65B}" type="pres">
      <dgm:prSet presAssocID="{B4B884D8-FAFE-486F-AF05-FF26279B5A5A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6135FBB2-D4CF-407A-B87E-976B5C77612F}" type="pres">
      <dgm:prSet presAssocID="{B4B884D8-FAFE-486F-AF05-FF26279B5A5A}" presName="level3hierChild" presStyleCnt="0"/>
      <dgm:spPr/>
    </dgm:pt>
    <dgm:pt modelId="{52F41C27-B4F7-4027-9CBC-94EC1500A9E7}" type="pres">
      <dgm:prSet presAssocID="{7CF7045A-B74F-4591-9740-4254BB06869B}" presName="conn2-1" presStyleLbl="parChTrans1D2" presStyleIdx="1" presStyleCnt="2"/>
      <dgm:spPr/>
      <dgm:t>
        <a:bodyPr/>
        <a:lstStyle/>
        <a:p>
          <a:endParaRPr lang="es-CO"/>
        </a:p>
      </dgm:t>
    </dgm:pt>
    <dgm:pt modelId="{04000D3D-351B-4ADF-897F-4CD8FD76E24D}" type="pres">
      <dgm:prSet presAssocID="{7CF7045A-B74F-4591-9740-4254BB06869B}" presName="connTx" presStyleLbl="parChTrans1D2" presStyleIdx="1" presStyleCnt="2"/>
      <dgm:spPr/>
      <dgm:t>
        <a:bodyPr/>
        <a:lstStyle/>
        <a:p>
          <a:endParaRPr lang="es-CO"/>
        </a:p>
      </dgm:t>
    </dgm:pt>
    <dgm:pt modelId="{D6C0B6D5-756B-4420-95E3-6A071E7F1118}" type="pres">
      <dgm:prSet presAssocID="{82E9CB82-4A8C-45F9-BE0F-67313A66D77E}" presName="root2" presStyleCnt="0"/>
      <dgm:spPr/>
    </dgm:pt>
    <dgm:pt modelId="{59F6BC91-4165-476F-9320-9FA4B692ED78}" type="pres">
      <dgm:prSet presAssocID="{82E9CB82-4A8C-45F9-BE0F-67313A66D77E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78E27CF4-DF19-439A-A634-3FC24CF1DBFB}" type="pres">
      <dgm:prSet presAssocID="{82E9CB82-4A8C-45F9-BE0F-67313A66D77E}" presName="level3hierChild" presStyleCnt="0"/>
      <dgm:spPr/>
    </dgm:pt>
    <dgm:pt modelId="{4C05F8CF-5864-49D2-829A-514EF0727864}" type="pres">
      <dgm:prSet presAssocID="{A771E0DF-D0F9-459A-81A3-2C102B3EAF5D}" presName="conn2-1" presStyleLbl="parChTrans1D3" presStyleIdx="2" presStyleCnt="3"/>
      <dgm:spPr/>
      <dgm:t>
        <a:bodyPr/>
        <a:lstStyle/>
        <a:p>
          <a:endParaRPr lang="es-CO"/>
        </a:p>
      </dgm:t>
    </dgm:pt>
    <dgm:pt modelId="{CD5F8DA1-E5EE-4CF0-84E4-C6421E28707E}" type="pres">
      <dgm:prSet presAssocID="{A771E0DF-D0F9-459A-81A3-2C102B3EAF5D}" presName="connTx" presStyleLbl="parChTrans1D3" presStyleIdx="2" presStyleCnt="3"/>
      <dgm:spPr/>
      <dgm:t>
        <a:bodyPr/>
        <a:lstStyle/>
        <a:p>
          <a:endParaRPr lang="es-CO"/>
        </a:p>
      </dgm:t>
    </dgm:pt>
    <dgm:pt modelId="{EF22EB85-BCFC-4B01-B2EA-38A7F0DCC886}" type="pres">
      <dgm:prSet presAssocID="{4E25E401-4D06-470E-9F33-B48A13A74674}" presName="root2" presStyleCnt="0"/>
      <dgm:spPr/>
    </dgm:pt>
    <dgm:pt modelId="{912C3C51-031A-4A9C-8CD8-84D401339F0A}" type="pres">
      <dgm:prSet presAssocID="{4E25E401-4D06-470E-9F33-B48A13A74674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4D6685E6-4405-4D1F-A6A4-3096942F5D5D}" type="pres">
      <dgm:prSet presAssocID="{4E25E401-4D06-470E-9F33-B48A13A74674}" presName="level3hierChild" presStyleCnt="0"/>
      <dgm:spPr/>
    </dgm:pt>
  </dgm:ptLst>
  <dgm:cxnLst>
    <dgm:cxn modelId="{E92FF57E-11DD-4133-9A63-0C8725D568F8}" type="presOf" srcId="{B81088F6-0A96-4289-B381-05B03A454044}" destId="{5B0A4592-5565-42B2-8231-BDD03026B494}" srcOrd="0" destOrd="0" presId="urn:microsoft.com/office/officeart/2008/layout/HorizontalMultiLevelHierarchy"/>
    <dgm:cxn modelId="{7B2C14A4-ECA5-4081-9B17-E4C7D184A8BD}" srcId="{B30CE8E6-4B31-4B3C-9768-03CE1BFBCF4D}" destId="{82E9CB82-4A8C-45F9-BE0F-67313A66D77E}" srcOrd="1" destOrd="0" parTransId="{7CF7045A-B74F-4591-9740-4254BB06869B}" sibTransId="{5119A1C3-906E-4831-A43A-F0C9D3C5AC79}"/>
    <dgm:cxn modelId="{2864EA02-5370-49B4-8634-193E52E14AC7}" srcId="{5445AF87-B61D-4AB2-982D-C7FD8D6D364F}" destId="{B4B884D8-FAFE-486F-AF05-FF26279B5A5A}" srcOrd="1" destOrd="0" parTransId="{76CC28CC-B700-475F-B9D4-1ECCED3B03DB}" sibTransId="{5CA1D5D9-EA4A-41C1-9DAE-66866754587B}"/>
    <dgm:cxn modelId="{0D66B85C-F284-4D68-9402-19DD0B24A9FF}" type="presOf" srcId="{A771E0DF-D0F9-459A-81A3-2C102B3EAF5D}" destId="{4C05F8CF-5864-49D2-829A-514EF0727864}" srcOrd="0" destOrd="0" presId="urn:microsoft.com/office/officeart/2008/layout/HorizontalMultiLevelHierarchy"/>
    <dgm:cxn modelId="{456A6767-C4E6-4C79-875E-F191C180D2BF}" type="presOf" srcId="{A771E0DF-D0F9-459A-81A3-2C102B3EAF5D}" destId="{CD5F8DA1-E5EE-4CF0-84E4-C6421E28707E}" srcOrd="1" destOrd="0" presId="urn:microsoft.com/office/officeart/2008/layout/HorizontalMultiLevelHierarchy"/>
    <dgm:cxn modelId="{DB175B09-B6ED-4A2D-A50F-7440250632A8}" type="presOf" srcId="{D81145ED-3F96-4B44-BA49-417B78121AE5}" destId="{430D6C28-1E1F-4881-9AB3-BFC255D60E3B}" srcOrd="0" destOrd="0" presId="urn:microsoft.com/office/officeart/2008/layout/HorizontalMultiLevelHierarchy"/>
    <dgm:cxn modelId="{7FD0838F-4F89-4004-803E-D5C576745BDC}" srcId="{5445AF87-B61D-4AB2-982D-C7FD8D6D364F}" destId="{F0727093-F70C-4E02-A26D-5928D55E834B}" srcOrd="0" destOrd="0" parTransId="{D81145ED-3F96-4B44-BA49-417B78121AE5}" sibTransId="{EAA3A5CD-1045-4897-ACB6-BC9739DF30BE}"/>
    <dgm:cxn modelId="{880B5134-2EEF-490D-8726-E5E2ED808161}" type="presOf" srcId="{B4B884D8-FAFE-486F-AF05-FF26279B5A5A}" destId="{0D6AD6D9-5E45-4C39-8DA9-97882581D65B}" srcOrd="0" destOrd="0" presId="urn:microsoft.com/office/officeart/2008/layout/HorizontalMultiLevelHierarchy"/>
    <dgm:cxn modelId="{353673B4-F99F-4247-82AE-E3B14BA40547}" type="presOf" srcId="{76CC28CC-B700-475F-B9D4-1ECCED3B03DB}" destId="{18D74408-044C-4EEA-994A-D064469288F7}" srcOrd="0" destOrd="0" presId="urn:microsoft.com/office/officeart/2008/layout/HorizontalMultiLevelHierarchy"/>
    <dgm:cxn modelId="{DAC86A2F-89A6-4486-B684-ABDD34335913}" type="presOf" srcId="{82E9CB82-4A8C-45F9-BE0F-67313A66D77E}" destId="{59F6BC91-4165-476F-9320-9FA4B692ED78}" srcOrd="0" destOrd="0" presId="urn:microsoft.com/office/officeart/2008/layout/HorizontalMultiLevelHierarchy"/>
    <dgm:cxn modelId="{C74B9EF0-54C6-4FB7-9CA6-DA668CA0DE8D}" type="presOf" srcId="{4E25E401-4D06-470E-9F33-B48A13A74674}" destId="{912C3C51-031A-4A9C-8CD8-84D401339F0A}" srcOrd="0" destOrd="0" presId="urn:microsoft.com/office/officeart/2008/layout/HorizontalMultiLevelHierarchy"/>
    <dgm:cxn modelId="{F8D0C0DE-1E54-4FC2-BF54-ADD76F5EA8D3}" type="presOf" srcId="{D81145ED-3F96-4B44-BA49-417B78121AE5}" destId="{E8557CEB-B121-4940-9C99-75A5B2949485}" srcOrd="1" destOrd="0" presId="urn:microsoft.com/office/officeart/2008/layout/HorizontalMultiLevelHierarchy"/>
    <dgm:cxn modelId="{42D30F21-1F21-4AF4-A7E0-D67636BD9B7B}" type="presOf" srcId="{7CF7045A-B74F-4591-9740-4254BB06869B}" destId="{52F41C27-B4F7-4027-9CBC-94EC1500A9E7}" srcOrd="0" destOrd="0" presId="urn:microsoft.com/office/officeart/2008/layout/HorizontalMultiLevelHierarchy"/>
    <dgm:cxn modelId="{316CE582-D4A6-4F5A-9243-9C93B5CBE689}" type="presOf" srcId="{76CC28CC-B700-475F-B9D4-1ECCED3B03DB}" destId="{BA05E830-D16C-424C-86D2-A6D8182ADD11}" srcOrd="1" destOrd="0" presId="urn:microsoft.com/office/officeart/2008/layout/HorizontalMultiLevelHierarchy"/>
    <dgm:cxn modelId="{EEE06D4B-D889-4007-826D-40020F03E9CB}" type="presOf" srcId="{7CF7045A-B74F-4591-9740-4254BB06869B}" destId="{04000D3D-351B-4ADF-897F-4CD8FD76E24D}" srcOrd="1" destOrd="0" presId="urn:microsoft.com/office/officeart/2008/layout/HorizontalMultiLevelHierarchy"/>
    <dgm:cxn modelId="{3328CC93-436B-4DFC-9553-041AAD4B47D3}" srcId="{82E9CB82-4A8C-45F9-BE0F-67313A66D77E}" destId="{4E25E401-4D06-470E-9F33-B48A13A74674}" srcOrd="0" destOrd="0" parTransId="{A771E0DF-D0F9-459A-81A3-2C102B3EAF5D}" sibTransId="{9088DBBB-D32E-49C4-9BE0-6283F49BE881}"/>
    <dgm:cxn modelId="{EA3490E6-D411-4E2A-8465-60CE7DE83047}" type="presOf" srcId="{5445AF87-B61D-4AB2-982D-C7FD8D6D364F}" destId="{C616DFE4-AB5D-43C4-AB36-3950F942CD8D}" srcOrd="0" destOrd="0" presId="urn:microsoft.com/office/officeart/2008/layout/HorizontalMultiLevelHierarchy"/>
    <dgm:cxn modelId="{D5C92A9A-F19E-4A2F-93F1-D5CFF57C0307}" type="presOf" srcId="{CA4BE194-9035-4E50-B0BC-84A9BDD11341}" destId="{BEE49527-7E67-44D0-A6E4-BE7C3566E503}" srcOrd="0" destOrd="0" presId="urn:microsoft.com/office/officeart/2008/layout/HorizontalMultiLevelHierarchy"/>
    <dgm:cxn modelId="{B1BEE31C-AD0C-4FFF-BD7F-2AE1A3FC725C}" srcId="{B30CE8E6-4B31-4B3C-9768-03CE1BFBCF4D}" destId="{5445AF87-B61D-4AB2-982D-C7FD8D6D364F}" srcOrd="0" destOrd="0" parTransId="{CA4BE194-9035-4E50-B0BC-84A9BDD11341}" sibTransId="{855993AC-68B4-44A1-AA50-0691784AFB21}"/>
    <dgm:cxn modelId="{692AAD4A-2F2E-4085-B6EA-0BDFD2527403}" type="presOf" srcId="{CA4BE194-9035-4E50-B0BC-84A9BDD11341}" destId="{7778CCF5-5EF8-4533-B559-7294F85B1E1D}" srcOrd="1" destOrd="0" presId="urn:microsoft.com/office/officeart/2008/layout/HorizontalMultiLevelHierarchy"/>
    <dgm:cxn modelId="{B7ACC2D2-E94B-4D3F-86ED-8CCCAC1F1B7A}" type="presOf" srcId="{B30CE8E6-4B31-4B3C-9768-03CE1BFBCF4D}" destId="{ED3CCEDB-A123-45F9-8793-02B944F7567B}" srcOrd="0" destOrd="0" presId="urn:microsoft.com/office/officeart/2008/layout/HorizontalMultiLevelHierarchy"/>
    <dgm:cxn modelId="{283C7497-42D0-4BB9-B4BD-6E53079C955D}" type="presOf" srcId="{F0727093-F70C-4E02-A26D-5928D55E834B}" destId="{DD0C10C3-664E-4F75-866E-0410E6530F1B}" srcOrd="0" destOrd="0" presId="urn:microsoft.com/office/officeart/2008/layout/HorizontalMultiLevelHierarchy"/>
    <dgm:cxn modelId="{70507B82-3699-49F8-96D0-2ACFDB8DA7FD}" srcId="{B81088F6-0A96-4289-B381-05B03A454044}" destId="{B30CE8E6-4B31-4B3C-9768-03CE1BFBCF4D}" srcOrd="0" destOrd="0" parTransId="{717A43EF-AA06-475B-A1CD-1F4FF3ADD0DD}" sibTransId="{8C947717-1983-4AD7-B95D-155054DDC227}"/>
    <dgm:cxn modelId="{67CE0087-8999-4F5C-9983-D97CC20351B8}" type="presParOf" srcId="{5B0A4592-5565-42B2-8231-BDD03026B494}" destId="{BF0F7E9C-93D0-4D7B-9B2F-ECF63978BDF3}" srcOrd="0" destOrd="0" presId="urn:microsoft.com/office/officeart/2008/layout/HorizontalMultiLevelHierarchy"/>
    <dgm:cxn modelId="{F64ACA36-222C-40E2-9A9D-C86111F99A93}" type="presParOf" srcId="{BF0F7E9C-93D0-4D7B-9B2F-ECF63978BDF3}" destId="{ED3CCEDB-A123-45F9-8793-02B944F7567B}" srcOrd="0" destOrd="0" presId="urn:microsoft.com/office/officeart/2008/layout/HorizontalMultiLevelHierarchy"/>
    <dgm:cxn modelId="{6C388F7B-0D6B-4761-AC95-D05882711B68}" type="presParOf" srcId="{BF0F7E9C-93D0-4D7B-9B2F-ECF63978BDF3}" destId="{F5997704-8788-4F37-8F14-EF2FC1CECF86}" srcOrd="1" destOrd="0" presId="urn:microsoft.com/office/officeart/2008/layout/HorizontalMultiLevelHierarchy"/>
    <dgm:cxn modelId="{29958508-49D5-48C6-8141-BA4654ECC41E}" type="presParOf" srcId="{F5997704-8788-4F37-8F14-EF2FC1CECF86}" destId="{BEE49527-7E67-44D0-A6E4-BE7C3566E503}" srcOrd="0" destOrd="0" presId="urn:microsoft.com/office/officeart/2008/layout/HorizontalMultiLevelHierarchy"/>
    <dgm:cxn modelId="{2BB368A2-0E0A-41B2-81EE-E870DF032E8E}" type="presParOf" srcId="{BEE49527-7E67-44D0-A6E4-BE7C3566E503}" destId="{7778CCF5-5EF8-4533-B559-7294F85B1E1D}" srcOrd="0" destOrd="0" presId="urn:microsoft.com/office/officeart/2008/layout/HorizontalMultiLevelHierarchy"/>
    <dgm:cxn modelId="{6CCA3246-444A-462E-B82A-7FD7738FBF4E}" type="presParOf" srcId="{F5997704-8788-4F37-8F14-EF2FC1CECF86}" destId="{D6A2202F-CF29-4A6C-8A3E-F501FE951B05}" srcOrd="1" destOrd="0" presId="urn:microsoft.com/office/officeart/2008/layout/HorizontalMultiLevelHierarchy"/>
    <dgm:cxn modelId="{FC259A69-592A-4BE6-882A-522C12D2EC09}" type="presParOf" srcId="{D6A2202F-CF29-4A6C-8A3E-F501FE951B05}" destId="{C616DFE4-AB5D-43C4-AB36-3950F942CD8D}" srcOrd="0" destOrd="0" presId="urn:microsoft.com/office/officeart/2008/layout/HorizontalMultiLevelHierarchy"/>
    <dgm:cxn modelId="{B60C2576-A73F-4596-853D-B2CD48B3BB04}" type="presParOf" srcId="{D6A2202F-CF29-4A6C-8A3E-F501FE951B05}" destId="{A1C33326-5463-44A2-9370-F0CFC9D9E621}" srcOrd="1" destOrd="0" presId="urn:microsoft.com/office/officeart/2008/layout/HorizontalMultiLevelHierarchy"/>
    <dgm:cxn modelId="{D9D7F619-6916-4CB5-ABF0-860209D7812E}" type="presParOf" srcId="{A1C33326-5463-44A2-9370-F0CFC9D9E621}" destId="{430D6C28-1E1F-4881-9AB3-BFC255D60E3B}" srcOrd="0" destOrd="0" presId="urn:microsoft.com/office/officeart/2008/layout/HorizontalMultiLevelHierarchy"/>
    <dgm:cxn modelId="{9CB6C9FE-C906-4613-831A-70DEFA7E5C6D}" type="presParOf" srcId="{430D6C28-1E1F-4881-9AB3-BFC255D60E3B}" destId="{E8557CEB-B121-4940-9C99-75A5B2949485}" srcOrd="0" destOrd="0" presId="urn:microsoft.com/office/officeart/2008/layout/HorizontalMultiLevelHierarchy"/>
    <dgm:cxn modelId="{4540037B-6E9F-4C4E-9CE9-1694219D8840}" type="presParOf" srcId="{A1C33326-5463-44A2-9370-F0CFC9D9E621}" destId="{F70C380A-ECC6-4F4C-8434-A9EF4B2457FA}" srcOrd="1" destOrd="0" presId="urn:microsoft.com/office/officeart/2008/layout/HorizontalMultiLevelHierarchy"/>
    <dgm:cxn modelId="{1F6C73AC-563F-4A7E-B8D9-05E9A0700FFE}" type="presParOf" srcId="{F70C380A-ECC6-4F4C-8434-A9EF4B2457FA}" destId="{DD0C10C3-664E-4F75-866E-0410E6530F1B}" srcOrd="0" destOrd="0" presId="urn:microsoft.com/office/officeart/2008/layout/HorizontalMultiLevelHierarchy"/>
    <dgm:cxn modelId="{5544DD06-FD98-40EB-A11F-262E9AEA94AA}" type="presParOf" srcId="{F70C380A-ECC6-4F4C-8434-A9EF4B2457FA}" destId="{A7F1B1D7-40DF-4A62-BCE9-3F9BFA1B03C8}" srcOrd="1" destOrd="0" presId="urn:microsoft.com/office/officeart/2008/layout/HorizontalMultiLevelHierarchy"/>
    <dgm:cxn modelId="{D77EED87-5AE0-4729-95EA-578588332432}" type="presParOf" srcId="{A1C33326-5463-44A2-9370-F0CFC9D9E621}" destId="{18D74408-044C-4EEA-994A-D064469288F7}" srcOrd="2" destOrd="0" presId="urn:microsoft.com/office/officeart/2008/layout/HorizontalMultiLevelHierarchy"/>
    <dgm:cxn modelId="{0CC633BB-37FC-4711-AA3D-F3D35D594C20}" type="presParOf" srcId="{18D74408-044C-4EEA-994A-D064469288F7}" destId="{BA05E830-D16C-424C-86D2-A6D8182ADD11}" srcOrd="0" destOrd="0" presId="urn:microsoft.com/office/officeart/2008/layout/HorizontalMultiLevelHierarchy"/>
    <dgm:cxn modelId="{061F3011-1D23-439B-BCB6-8D5BB663017D}" type="presParOf" srcId="{A1C33326-5463-44A2-9370-F0CFC9D9E621}" destId="{E2AAC5E9-AB19-4D39-B8F2-6A7CB56F1791}" srcOrd="3" destOrd="0" presId="urn:microsoft.com/office/officeart/2008/layout/HorizontalMultiLevelHierarchy"/>
    <dgm:cxn modelId="{84AFC442-F474-425A-9513-5BF33ED6B275}" type="presParOf" srcId="{E2AAC5E9-AB19-4D39-B8F2-6A7CB56F1791}" destId="{0D6AD6D9-5E45-4C39-8DA9-97882581D65B}" srcOrd="0" destOrd="0" presId="urn:microsoft.com/office/officeart/2008/layout/HorizontalMultiLevelHierarchy"/>
    <dgm:cxn modelId="{E08EA7D3-C022-4868-A233-F195DAB6A9E3}" type="presParOf" srcId="{E2AAC5E9-AB19-4D39-B8F2-6A7CB56F1791}" destId="{6135FBB2-D4CF-407A-B87E-976B5C77612F}" srcOrd="1" destOrd="0" presId="urn:microsoft.com/office/officeart/2008/layout/HorizontalMultiLevelHierarchy"/>
    <dgm:cxn modelId="{50C90026-AC1C-47DF-B670-F049035E579F}" type="presParOf" srcId="{F5997704-8788-4F37-8F14-EF2FC1CECF86}" destId="{52F41C27-B4F7-4027-9CBC-94EC1500A9E7}" srcOrd="2" destOrd="0" presId="urn:microsoft.com/office/officeart/2008/layout/HorizontalMultiLevelHierarchy"/>
    <dgm:cxn modelId="{0B2E5411-DEC5-48F3-A913-2B7A0993BC12}" type="presParOf" srcId="{52F41C27-B4F7-4027-9CBC-94EC1500A9E7}" destId="{04000D3D-351B-4ADF-897F-4CD8FD76E24D}" srcOrd="0" destOrd="0" presId="urn:microsoft.com/office/officeart/2008/layout/HorizontalMultiLevelHierarchy"/>
    <dgm:cxn modelId="{AA4181E4-5DDE-489F-B960-969CE091F2EA}" type="presParOf" srcId="{F5997704-8788-4F37-8F14-EF2FC1CECF86}" destId="{D6C0B6D5-756B-4420-95E3-6A071E7F1118}" srcOrd="3" destOrd="0" presId="urn:microsoft.com/office/officeart/2008/layout/HorizontalMultiLevelHierarchy"/>
    <dgm:cxn modelId="{29752575-EC91-42C0-A2DF-07D37CF353B6}" type="presParOf" srcId="{D6C0B6D5-756B-4420-95E3-6A071E7F1118}" destId="{59F6BC91-4165-476F-9320-9FA4B692ED78}" srcOrd="0" destOrd="0" presId="urn:microsoft.com/office/officeart/2008/layout/HorizontalMultiLevelHierarchy"/>
    <dgm:cxn modelId="{FDC9B765-E6F1-46F3-B842-C0051A5FAC1B}" type="presParOf" srcId="{D6C0B6D5-756B-4420-95E3-6A071E7F1118}" destId="{78E27CF4-DF19-439A-A634-3FC24CF1DBFB}" srcOrd="1" destOrd="0" presId="urn:microsoft.com/office/officeart/2008/layout/HorizontalMultiLevelHierarchy"/>
    <dgm:cxn modelId="{5EE1FC59-2D7D-4CE9-B227-519F96CABFD3}" type="presParOf" srcId="{78E27CF4-DF19-439A-A634-3FC24CF1DBFB}" destId="{4C05F8CF-5864-49D2-829A-514EF0727864}" srcOrd="0" destOrd="0" presId="urn:microsoft.com/office/officeart/2008/layout/HorizontalMultiLevelHierarchy"/>
    <dgm:cxn modelId="{36DD4A4A-4385-4023-AB5F-751A7379EC8E}" type="presParOf" srcId="{4C05F8CF-5864-49D2-829A-514EF0727864}" destId="{CD5F8DA1-E5EE-4CF0-84E4-C6421E28707E}" srcOrd="0" destOrd="0" presId="urn:microsoft.com/office/officeart/2008/layout/HorizontalMultiLevelHierarchy"/>
    <dgm:cxn modelId="{D00BFC25-4165-496A-A936-42FCB0F15D97}" type="presParOf" srcId="{78E27CF4-DF19-439A-A634-3FC24CF1DBFB}" destId="{EF22EB85-BCFC-4B01-B2EA-38A7F0DCC886}" srcOrd="1" destOrd="0" presId="urn:microsoft.com/office/officeart/2008/layout/HorizontalMultiLevelHierarchy"/>
    <dgm:cxn modelId="{3D893EC5-CF8C-4B31-A0B6-1DAB419D102B}" type="presParOf" srcId="{EF22EB85-BCFC-4B01-B2EA-38A7F0DCC886}" destId="{912C3C51-031A-4A9C-8CD8-84D401339F0A}" srcOrd="0" destOrd="0" presId="urn:microsoft.com/office/officeart/2008/layout/HorizontalMultiLevelHierarchy"/>
    <dgm:cxn modelId="{8AA9BCE0-6488-40F7-A251-8F4388547183}" type="presParOf" srcId="{EF22EB85-BCFC-4B01-B2EA-38A7F0DCC886}" destId="{4D6685E6-4405-4D1F-A6A4-3096942F5D5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CE3E02F-BE1F-4FA0-BE6C-BE6C91C79DB1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197978A9-5333-4A0B-AB76-DB9D52C0D15D}">
      <dgm:prSet custT="1"/>
      <dgm:spPr/>
      <dgm:t>
        <a:bodyPr/>
        <a:lstStyle/>
        <a:p>
          <a:r>
            <a:rPr lang="es-CO" sz="1100" dirty="0" smtClean="0">
              <a:latin typeface="Arial Narrow" panose="020B0606020202030204" pitchFamily="34" charset="0"/>
            </a:rPr>
            <a:t>Área: 14.080 ha, Declaratoria: 2014. Protege espacios de incubación y crianza de Juveniles de especies hidrobiológicas, en beneficio de las comunidades Wayuu.</a:t>
          </a:r>
          <a:endParaRPr lang="es-CO" sz="1100" dirty="0">
            <a:latin typeface="Arial Narrow" panose="020B0606020202030204" pitchFamily="34" charset="0"/>
          </a:endParaRPr>
        </a:p>
      </dgm:t>
    </dgm:pt>
    <dgm:pt modelId="{2C65E72B-F49A-4412-9191-648364668054}" type="parTrans" cxnId="{3CD56BB6-EF4B-4198-8F9C-669A8C13396A}">
      <dgm:prSet/>
      <dgm:spPr/>
      <dgm:t>
        <a:bodyPr/>
        <a:lstStyle/>
        <a:p>
          <a:endParaRPr lang="es-CO" sz="3200">
            <a:latin typeface="Arial Narrow" panose="020B0606020202030204" pitchFamily="34" charset="0"/>
          </a:endParaRPr>
        </a:p>
      </dgm:t>
    </dgm:pt>
    <dgm:pt modelId="{AFD6A09E-8A33-4EFE-9828-84C440043421}" type="sibTrans" cxnId="{3CD56BB6-EF4B-4198-8F9C-669A8C13396A}">
      <dgm:prSet/>
      <dgm:spPr/>
      <dgm:t>
        <a:bodyPr/>
        <a:lstStyle/>
        <a:p>
          <a:endParaRPr lang="es-CO" sz="3200">
            <a:latin typeface="Arial Narrow" panose="020B0606020202030204" pitchFamily="34" charset="0"/>
          </a:endParaRPr>
        </a:p>
      </dgm:t>
    </dgm:pt>
    <dgm:pt modelId="{CDE81BC3-8817-4980-8EBF-5773FAA29682}">
      <dgm:prSet phldrT="[Texto]"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</a:rPr>
            <a:t>Parque Nacional Natural Bahía </a:t>
          </a:r>
          <a:r>
            <a:rPr lang="es-ES" sz="1600" b="1" dirty="0" err="1" smtClean="0">
              <a:latin typeface="Arial Narrow" panose="020B0606020202030204" pitchFamily="34" charset="0"/>
            </a:rPr>
            <a:t>Portete</a:t>
          </a:r>
          <a:r>
            <a:rPr lang="es-ES" sz="1600" b="1" dirty="0" smtClean="0">
              <a:latin typeface="Arial Narrow" panose="020B0606020202030204" pitchFamily="34" charset="0"/>
            </a:rPr>
            <a:t> </a:t>
          </a:r>
          <a:r>
            <a:rPr lang="es-ES" sz="1600" b="1" dirty="0" err="1" smtClean="0">
              <a:latin typeface="Arial Narrow" panose="020B0606020202030204" pitchFamily="34" charset="0"/>
            </a:rPr>
            <a:t>Kaurrele</a:t>
          </a:r>
          <a:r>
            <a:rPr lang="es-ES" sz="1600" b="1" dirty="0" smtClean="0">
              <a:latin typeface="Arial Narrow" panose="020B0606020202030204" pitchFamily="34" charset="0"/>
            </a:rPr>
            <a:t>:</a:t>
          </a:r>
          <a:endParaRPr lang="es-CO" sz="1600" b="1" dirty="0">
            <a:latin typeface="Arial Narrow" panose="020B0606020202030204" pitchFamily="34" charset="0"/>
          </a:endParaRPr>
        </a:p>
      </dgm:t>
    </dgm:pt>
    <dgm:pt modelId="{8FA3DBA0-9588-4A0C-A047-60E0C5899D1B}" type="parTrans" cxnId="{32A11A4C-652B-4932-ADB2-002235D6FC22}">
      <dgm:prSet/>
      <dgm:spPr/>
      <dgm:t>
        <a:bodyPr/>
        <a:lstStyle/>
        <a:p>
          <a:endParaRPr lang="es-CO" sz="3200">
            <a:latin typeface="Arial Narrow" panose="020B0606020202030204" pitchFamily="34" charset="0"/>
          </a:endParaRPr>
        </a:p>
      </dgm:t>
    </dgm:pt>
    <dgm:pt modelId="{C50BD47B-1CF0-467F-A354-A5C40AC20F42}" type="sibTrans" cxnId="{32A11A4C-652B-4932-ADB2-002235D6FC22}">
      <dgm:prSet/>
      <dgm:spPr/>
      <dgm:t>
        <a:bodyPr/>
        <a:lstStyle/>
        <a:p>
          <a:endParaRPr lang="es-CO" sz="3200">
            <a:latin typeface="Arial Narrow" panose="020B0606020202030204" pitchFamily="34" charset="0"/>
          </a:endParaRPr>
        </a:p>
      </dgm:t>
    </dgm:pt>
    <dgm:pt modelId="{5F6383C4-4C5E-479D-9B6A-7552200E47B8}">
      <dgm:prSet phldrT="[Texto]" custT="1"/>
      <dgm:spPr/>
      <dgm:t>
        <a:bodyPr/>
        <a:lstStyle/>
        <a:p>
          <a:r>
            <a:rPr lang="es-CO" sz="2000" dirty="0" smtClean="0">
              <a:latin typeface="Arial Narrow" panose="020B0606020202030204" pitchFamily="34" charset="0"/>
            </a:rPr>
            <a:t>Área Protegida</a:t>
          </a:r>
          <a:endParaRPr lang="es-CO" sz="2000" dirty="0">
            <a:latin typeface="Arial Narrow" panose="020B0606020202030204" pitchFamily="34" charset="0"/>
          </a:endParaRPr>
        </a:p>
      </dgm:t>
    </dgm:pt>
    <dgm:pt modelId="{E978FF0E-79F6-4411-8384-5646649D5D0E}" type="parTrans" cxnId="{54B79416-270D-4665-AB99-A5D6F78393D4}">
      <dgm:prSet/>
      <dgm:spPr/>
      <dgm:t>
        <a:bodyPr/>
        <a:lstStyle/>
        <a:p>
          <a:endParaRPr lang="es-CO" sz="3200">
            <a:latin typeface="Arial Narrow" panose="020B0606020202030204" pitchFamily="34" charset="0"/>
          </a:endParaRPr>
        </a:p>
      </dgm:t>
    </dgm:pt>
    <dgm:pt modelId="{A4D9B3EC-3CCC-404D-A233-A1EAB12ED902}" type="sibTrans" cxnId="{54B79416-270D-4665-AB99-A5D6F78393D4}">
      <dgm:prSet/>
      <dgm:spPr/>
      <dgm:t>
        <a:bodyPr/>
        <a:lstStyle/>
        <a:p>
          <a:endParaRPr lang="es-CO" sz="3200">
            <a:latin typeface="Arial Narrow" panose="020B0606020202030204" pitchFamily="34" charset="0"/>
          </a:endParaRPr>
        </a:p>
      </dgm:t>
    </dgm:pt>
    <dgm:pt modelId="{A25E19EE-B890-47B2-8EE5-F1030A184DBD}">
      <dgm:prSet custT="1"/>
      <dgm:spPr/>
      <dgm:t>
        <a:bodyPr/>
        <a:lstStyle/>
        <a:p>
          <a:r>
            <a:rPr lang="es-CO" altLang="es-CO" sz="1600" dirty="0" smtClean="0">
              <a:latin typeface="Arial Narrow" panose="020B0606020202030204" pitchFamily="34" charset="0"/>
            </a:rPr>
            <a:t>Ubicada al norte del departamento de La Guajira. </a:t>
          </a:r>
          <a:endParaRPr lang="es-CO" sz="1600" dirty="0">
            <a:latin typeface="Arial Narrow" panose="020B0606020202030204" pitchFamily="34" charset="0"/>
          </a:endParaRPr>
        </a:p>
      </dgm:t>
    </dgm:pt>
    <dgm:pt modelId="{3EA0E65D-211D-461C-82ED-606C273017DC}" type="parTrans" cxnId="{ECC5D1DA-749C-46C5-8B7F-A1A18828ECEB}">
      <dgm:prSet/>
      <dgm:spPr/>
      <dgm:t>
        <a:bodyPr/>
        <a:lstStyle/>
        <a:p>
          <a:endParaRPr lang="es-CO" sz="3200">
            <a:latin typeface="Arial Narrow" panose="020B0606020202030204" pitchFamily="34" charset="0"/>
          </a:endParaRPr>
        </a:p>
      </dgm:t>
    </dgm:pt>
    <dgm:pt modelId="{9D26D4DC-9DB9-4892-85D7-4D91FA2CCD5A}" type="sibTrans" cxnId="{ECC5D1DA-749C-46C5-8B7F-A1A18828ECEB}">
      <dgm:prSet/>
      <dgm:spPr/>
      <dgm:t>
        <a:bodyPr/>
        <a:lstStyle/>
        <a:p>
          <a:endParaRPr lang="es-CO" sz="3200">
            <a:latin typeface="Arial Narrow" panose="020B0606020202030204" pitchFamily="34" charset="0"/>
          </a:endParaRPr>
        </a:p>
      </dgm:t>
    </dgm:pt>
    <dgm:pt modelId="{EF85C93D-62FD-4C3D-91C7-72C30DC4D12B}">
      <dgm:prSet custT="1"/>
      <dgm:spPr/>
      <dgm:t>
        <a:bodyPr/>
        <a:lstStyle/>
        <a:p>
          <a:r>
            <a:rPr lang="es-ES" altLang="es-CO" sz="1050" dirty="0" smtClean="0">
              <a:latin typeface="Arial Narrow" panose="020B0606020202030204" pitchFamily="34" charset="0"/>
            </a:rPr>
            <a:t>Resolución N°2096 2014. </a:t>
          </a:r>
          <a:r>
            <a:rPr lang="es-CO" altLang="es-CO" sz="1050" dirty="0" smtClean="0">
              <a:latin typeface="Arial Narrow" panose="020B0606020202030204" pitchFamily="34" charset="0"/>
            </a:rPr>
            <a:t>Por albergar ecosistemas importantes para la conservación como fondos sedimentarios, praderas de pastos marinos, formaciones coralinas, manglares, playas y litoral rocoso.</a:t>
          </a:r>
        </a:p>
      </dgm:t>
    </dgm:pt>
    <dgm:pt modelId="{1960F58B-9844-4B5F-8409-E2C3A1E25F56}" type="parTrans" cxnId="{121018D4-F23D-45AB-80E6-72593DB7ACA0}">
      <dgm:prSet/>
      <dgm:spPr/>
      <dgm:t>
        <a:bodyPr/>
        <a:lstStyle/>
        <a:p>
          <a:endParaRPr lang="es-CO" sz="3200">
            <a:latin typeface="Arial Narrow" panose="020B0606020202030204" pitchFamily="34" charset="0"/>
          </a:endParaRPr>
        </a:p>
      </dgm:t>
    </dgm:pt>
    <dgm:pt modelId="{3653E043-5D0F-479F-9CEB-B6392A8F97C5}" type="sibTrans" cxnId="{121018D4-F23D-45AB-80E6-72593DB7ACA0}">
      <dgm:prSet/>
      <dgm:spPr/>
      <dgm:t>
        <a:bodyPr/>
        <a:lstStyle/>
        <a:p>
          <a:endParaRPr lang="es-CO" sz="3200">
            <a:latin typeface="Arial Narrow" panose="020B0606020202030204" pitchFamily="34" charset="0"/>
          </a:endParaRPr>
        </a:p>
      </dgm:t>
    </dgm:pt>
    <dgm:pt modelId="{828C051B-2123-4499-8B9C-F6092C9705C6}">
      <dgm:prSet custT="1"/>
      <dgm:spPr/>
      <dgm:t>
        <a:bodyPr/>
        <a:lstStyle/>
        <a:p>
          <a:r>
            <a:rPr lang="es-CO" altLang="es-CO" sz="1200" dirty="0" smtClean="0">
              <a:latin typeface="Arial Narrow" panose="020B0606020202030204" pitchFamily="34" charset="0"/>
            </a:rPr>
            <a:t>8 comunidades indígenas Wayuu certificadas por la Dirección de Consulta Previa del Ministerio del Interior.</a:t>
          </a:r>
        </a:p>
      </dgm:t>
    </dgm:pt>
    <dgm:pt modelId="{EF9C3C90-EFCC-4DAE-8F58-63619C362FB9}" type="parTrans" cxnId="{58BB9D36-DF8B-4020-9F26-F54804DA21C1}">
      <dgm:prSet/>
      <dgm:spPr/>
      <dgm:t>
        <a:bodyPr/>
        <a:lstStyle/>
        <a:p>
          <a:endParaRPr lang="es-CO" sz="3200">
            <a:latin typeface="Arial Narrow" panose="020B0606020202030204" pitchFamily="34" charset="0"/>
          </a:endParaRPr>
        </a:p>
      </dgm:t>
    </dgm:pt>
    <dgm:pt modelId="{62751FB6-778C-4DE5-AA6A-A6E907E8BCB8}" type="sibTrans" cxnId="{58BB9D36-DF8B-4020-9F26-F54804DA21C1}">
      <dgm:prSet/>
      <dgm:spPr/>
      <dgm:t>
        <a:bodyPr/>
        <a:lstStyle/>
        <a:p>
          <a:endParaRPr lang="es-CO" sz="3200">
            <a:latin typeface="Arial Narrow" panose="020B0606020202030204" pitchFamily="34" charset="0"/>
          </a:endParaRPr>
        </a:p>
      </dgm:t>
    </dgm:pt>
    <dgm:pt modelId="{76BAB362-3750-43E0-89CB-D0C1D67780EE}">
      <dgm:prSet custT="1"/>
      <dgm:spPr/>
      <dgm:t>
        <a:bodyPr/>
        <a:lstStyle/>
        <a:p>
          <a:r>
            <a:rPr lang="es-CO" altLang="es-CO" sz="1400" dirty="0" smtClean="0">
              <a:latin typeface="Arial Narrow" panose="020B0606020202030204" pitchFamily="34" charset="0"/>
            </a:rPr>
            <a:t>6 comunidades Wayuu participaron en proceso de consulta previa para declaratoria del AP.</a:t>
          </a:r>
          <a:endParaRPr lang="es-CO" altLang="es-CO" sz="1400" dirty="0">
            <a:latin typeface="Arial Narrow" panose="020B0606020202030204" pitchFamily="34" charset="0"/>
          </a:endParaRPr>
        </a:p>
      </dgm:t>
    </dgm:pt>
    <dgm:pt modelId="{7395B6C8-DA83-49AE-B756-AA6D6CDB691D}" type="parTrans" cxnId="{7BD23035-0DFA-44A3-9BB7-FA89388770A0}">
      <dgm:prSet/>
      <dgm:spPr/>
      <dgm:t>
        <a:bodyPr/>
        <a:lstStyle/>
        <a:p>
          <a:endParaRPr lang="es-CO" sz="3200">
            <a:latin typeface="Arial Narrow" panose="020B0606020202030204" pitchFamily="34" charset="0"/>
          </a:endParaRPr>
        </a:p>
      </dgm:t>
    </dgm:pt>
    <dgm:pt modelId="{C7AE8415-CEA3-4CA7-992C-BB12ED384625}" type="sibTrans" cxnId="{7BD23035-0DFA-44A3-9BB7-FA89388770A0}">
      <dgm:prSet/>
      <dgm:spPr/>
      <dgm:t>
        <a:bodyPr/>
        <a:lstStyle/>
        <a:p>
          <a:endParaRPr lang="es-CO" sz="3200">
            <a:latin typeface="Arial Narrow" panose="020B0606020202030204" pitchFamily="34" charset="0"/>
          </a:endParaRPr>
        </a:p>
      </dgm:t>
    </dgm:pt>
    <dgm:pt modelId="{AE9FD8E3-6006-4DA7-B9B8-ADFED32861D6}" type="pres">
      <dgm:prSet presAssocID="{ECE3E02F-BE1F-4FA0-BE6C-BE6C91C79DB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4870FE71-BC8B-42FA-A647-802BD7EDBAC2}" type="pres">
      <dgm:prSet presAssocID="{5F6383C4-4C5E-479D-9B6A-7552200E47B8}" presName="horFlow" presStyleCnt="0"/>
      <dgm:spPr/>
      <dgm:t>
        <a:bodyPr/>
        <a:lstStyle/>
        <a:p>
          <a:endParaRPr lang="es-CO"/>
        </a:p>
      </dgm:t>
    </dgm:pt>
    <dgm:pt modelId="{74FF5832-16A6-4AE7-B5C8-317E2287665C}" type="pres">
      <dgm:prSet presAssocID="{5F6383C4-4C5E-479D-9B6A-7552200E47B8}" presName="bigChev" presStyleLbl="node1" presStyleIdx="0" presStyleCnt="4"/>
      <dgm:spPr/>
      <dgm:t>
        <a:bodyPr/>
        <a:lstStyle/>
        <a:p>
          <a:endParaRPr lang="es-CO"/>
        </a:p>
      </dgm:t>
    </dgm:pt>
    <dgm:pt modelId="{B2ABE9DB-1FBB-4C94-B6E9-4F0E70428ECC}" type="pres">
      <dgm:prSet presAssocID="{8FA3DBA0-9588-4A0C-A047-60E0C5899D1B}" presName="parTrans" presStyleCnt="0"/>
      <dgm:spPr/>
      <dgm:t>
        <a:bodyPr/>
        <a:lstStyle/>
        <a:p>
          <a:endParaRPr lang="es-CO"/>
        </a:p>
      </dgm:t>
    </dgm:pt>
    <dgm:pt modelId="{A6AF6B9C-AEC3-42B6-AB45-3CA24B92846E}" type="pres">
      <dgm:prSet presAssocID="{CDE81BC3-8817-4980-8EBF-5773FAA29682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856CF25-310E-4EE9-ABCD-24CEB460E200}" type="pres">
      <dgm:prSet presAssocID="{5F6383C4-4C5E-479D-9B6A-7552200E47B8}" presName="vSp" presStyleCnt="0"/>
      <dgm:spPr/>
      <dgm:t>
        <a:bodyPr/>
        <a:lstStyle/>
        <a:p>
          <a:endParaRPr lang="es-CO"/>
        </a:p>
      </dgm:t>
    </dgm:pt>
    <dgm:pt modelId="{48107943-E77F-4E7F-8874-37BE70A3CE00}" type="pres">
      <dgm:prSet presAssocID="{197978A9-5333-4A0B-AB76-DB9D52C0D15D}" presName="horFlow" presStyleCnt="0"/>
      <dgm:spPr/>
      <dgm:t>
        <a:bodyPr/>
        <a:lstStyle/>
        <a:p>
          <a:endParaRPr lang="es-CO"/>
        </a:p>
      </dgm:t>
    </dgm:pt>
    <dgm:pt modelId="{05996009-E495-4A65-B11E-23D1AC26CC07}" type="pres">
      <dgm:prSet presAssocID="{197978A9-5333-4A0B-AB76-DB9D52C0D15D}" presName="bigChev" presStyleLbl="node1" presStyleIdx="1" presStyleCnt="4"/>
      <dgm:spPr/>
      <dgm:t>
        <a:bodyPr/>
        <a:lstStyle/>
        <a:p>
          <a:endParaRPr lang="es-CO"/>
        </a:p>
      </dgm:t>
    </dgm:pt>
    <dgm:pt modelId="{AF8569DB-8A11-4D9F-B98E-4C8673D90AD3}" type="pres">
      <dgm:prSet presAssocID="{3EA0E65D-211D-461C-82ED-606C273017DC}" presName="parTrans" presStyleCnt="0"/>
      <dgm:spPr/>
      <dgm:t>
        <a:bodyPr/>
        <a:lstStyle/>
        <a:p>
          <a:endParaRPr lang="es-CO"/>
        </a:p>
      </dgm:t>
    </dgm:pt>
    <dgm:pt modelId="{52300C6B-E121-430E-B3C0-47137FBC4125}" type="pres">
      <dgm:prSet presAssocID="{A25E19EE-B890-47B2-8EE5-F1030A184DBD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2EBCF14-DB1C-470C-B050-E82C418A42C6}" type="pres">
      <dgm:prSet presAssocID="{197978A9-5333-4A0B-AB76-DB9D52C0D15D}" presName="vSp" presStyleCnt="0"/>
      <dgm:spPr/>
      <dgm:t>
        <a:bodyPr/>
        <a:lstStyle/>
        <a:p>
          <a:endParaRPr lang="es-CO"/>
        </a:p>
      </dgm:t>
    </dgm:pt>
    <dgm:pt modelId="{52512C97-855D-4F8B-998A-6ACA2AD2F2C6}" type="pres">
      <dgm:prSet presAssocID="{EF85C93D-62FD-4C3D-91C7-72C30DC4D12B}" presName="horFlow" presStyleCnt="0"/>
      <dgm:spPr/>
      <dgm:t>
        <a:bodyPr/>
        <a:lstStyle/>
        <a:p>
          <a:endParaRPr lang="es-CO"/>
        </a:p>
      </dgm:t>
    </dgm:pt>
    <dgm:pt modelId="{19891E7D-0527-4216-86C4-B9D5F9A83B1E}" type="pres">
      <dgm:prSet presAssocID="{EF85C93D-62FD-4C3D-91C7-72C30DC4D12B}" presName="bigChev" presStyleLbl="node1" presStyleIdx="2" presStyleCnt="4"/>
      <dgm:spPr/>
      <dgm:t>
        <a:bodyPr/>
        <a:lstStyle/>
        <a:p>
          <a:endParaRPr lang="es-CO"/>
        </a:p>
      </dgm:t>
    </dgm:pt>
    <dgm:pt modelId="{B2159C08-D7AA-41A8-982A-E99715770E85}" type="pres">
      <dgm:prSet presAssocID="{EF9C3C90-EFCC-4DAE-8F58-63619C362FB9}" presName="parTrans" presStyleCnt="0"/>
      <dgm:spPr/>
      <dgm:t>
        <a:bodyPr/>
        <a:lstStyle/>
        <a:p>
          <a:endParaRPr lang="es-CO"/>
        </a:p>
      </dgm:t>
    </dgm:pt>
    <dgm:pt modelId="{98878736-F0C5-4915-9820-81A36A25E2DA}" type="pres">
      <dgm:prSet presAssocID="{828C051B-2123-4499-8B9C-F6092C9705C6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6D1797E-9BBA-44D7-9138-A56C61A27791}" type="pres">
      <dgm:prSet presAssocID="{EF85C93D-62FD-4C3D-91C7-72C30DC4D12B}" presName="vSp" presStyleCnt="0"/>
      <dgm:spPr/>
      <dgm:t>
        <a:bodyPr/>
        <a:lstStyle/>
        <a:p>
          <a:endParaRPr lang="es-CO"/>
        </a:p>
      </dgm:t>
    </dgm:pt>
    <dgm:pt modelId="{611F5B36-B7A6-48AE-B755-78EF0D49F670}" type="pres">
      <dgm:prSet presAssocID="{76BAB362-3750-43E0-89CB-D0C1D67780EE}" presName="horFlow" presStyleCnt="0"/>
      <dgm:spPr/>
      <dgm:t>
        <a:bodyPr/>
        <a:lstStyle/>
        <a:p>
          <a:endParaRPr lang="es-CO"/>
        </a:p>
      </dgm:t>
    </dgm:pt>
    <dgm:pt modelId="{CAABA4E2-F085-451D-8333-5DB86E67DEEE}" type="pres">
      <dgm:prSet presAssocID="{76BAB362-3750-43E0-89CB-D0C1D67780EE}" presName="bigChev" presStyleLbl="node1" presStyleIdx="3" presStyleCnt="4"/>
      <dgm:spPr/>
      <dgm:t>
        <a:bodyPr/>
        <a:lstStyle/>
        <a:p>
          <a:endParaRPr lang="es-CO"/>
        </a:p>
      </dgm:t>
    </dgm:pt>
  </dgm:ptLst>
  <dgm:cxnLst>
    <dgm:cxn modelId="{54B79416-270D-4665-AB99-A5D6F78393D4}" srcId="{ECE3E02F-BE1F-4FA0-BE6C-BE6C91C79DB1}" destId="{5F6383C4-4C5E-479D-9B6A-7552200E47B8}" srcOrd="0" destOrd="0" parTransId="{E978FF0E-79F6-4411-8384-5646649D5D0E}" sibTransId="{A4D9B3EC-3CCC-404D-A233-A1EAB12ED902}"/>
    <dgm:cxn modelId="{CCC0E8FE-17B1-4DCB-84E3-C6A8BA3AE301}" type="presOf" srcId="{76BAB362-3750-43E0-89CB-D0C1D67780EE}" destId="{CAABA4E2-F085-451D-8333-5DB86E67DEEE}" srcOrd="0" destOrd="0" presId="urn:microsoft.com/office/officeart/2005/8/layout/lProcess3"/>
    <dgm:cxn modelId="{8B1A8878-AF4B-4889-8A16-3494A6DAA253}" type="presOf" srcId="{5F6383C4-4C5E-479D-9B6A-7552200E47B8}" destId="{74FF5832-16A6-4AE7-B5C8-317E2287665C}" srcOrd="0" destOrd="0" presId="urn:microsoft.com/office/officeart/2005/8/layout/lProcess3"/>
    <dgm:cxn modelId="{CA571A24-7179-4E2D-A4B0-5D4BDE26C61F}" type="presOf" srcId="{CDE81BC3-8817-4980-8EBF-5773FAA29682}" destId="{A6AF6B9C-AEC3-42B6-AB45-3CA24B92846E}" srcOrd="0" destOrd="0" presId="urn:microsoft.com/office/officeart/2005/8/layout/lProcess3"/>
    <dgm:cxn modelId="{32A11A4C-652B-4932-ADB2-002235D6FC22}" srcId="{5F6383C4-4C5E-479D-9B6A-7552200E47B8}" destId="{CDE81BC3-8817-4980-8EBF-5773FAA29682}" srcOrd="0" destOrd="0" parTransId="{8FA3DBA0-9588-4A0C-A047-60E0C5899D1B}" sibTransId="{C50BD47B-1CF0-467F-A354-A5C40AC20F42}"/>
    <dgm:cxn modelId="{ABA63A15-6A9E-4DB7-AC2F-7EC944A2C6CC}" type="presOf" srcId="{828C051B-2123-4499-8B9C-F6092C9705C6}" destId="{98878736-F0C5-4915-9820-81A36A25E2DA}" srcOrd="0" destOrd="0" presId="urn:microsoft.com/office/officeart/2005/8/layout/lProcess3"/>
    <dgm:cxn modelId="{44B69B67-D82E-46FB-B0BF-0DF70E246999}" type="presOf" srcId="{EF85C93D-62FD-4C3D-91C7-72C30DC4D12B}" destId="{19891E7D-0527-4216-86C4-B9D5F9A83B1E}" srcOrd="0" destOrd="0" presId="urn:microsoft.com/office/officeart/2005/8/layout/lProcess3"/>
    <dgm:cxn modelId="{9D8A53F9-6ABA-472A-AD39-B911B56595BE}" type="presOf" srcId="{197978A9-5333-4A0B-AB76-DB9D52C0D15D}" destId="{05996009-E495-4A65-B11E-23D1AC26CC07}" srcOrd="0" destOrd="0" presId="urn:microsoft.com/office/officeart/2005/8/layout/lProcess3"/>
    <dgm:cxn modelId="{7BD23035-0DFA-44A3-9BB7-FA89388770A0}" srcId="{ECE3E02F-BE1F-4FA0-BE6C-BE6C91C79DB1}" destId="{76BAB362-3750-43E0-89CB-D0C1D67780EE}" srcOrd="3" destOrd="0" parTransId="{7395B6C8-DA83-49AE-B756-AA6D6CDB691D}" sibTransId="{C7AE8415-CEA3-4CA7-992C-BB12ED384625}"/>
    <dgm:cxn modelId="{ECC5D1DA-749C-46C5-8B7F-A1A18828ECEB}" srcId="{197978A9-5333-4A0B-AB76-DB9D52C0D15D}" destId="{A25E19EE-B890-47B2-8EE5-F1030A184DBD}" srcOrd="0" destOrd="0" parTransId="{3EA0E65D-211D-461C-82ED-606C273017DC}" sibTransId="{9D26D4DC-9DB9-4892-85D7-4D91FA2CCD5A}"/>
    <dgm:cxn modelId="{84ACA27E-A602-41A9-9C00-4D54AC2B298E}" type="presOf" srcId="{A25E19EE-B890-47B2-8EE5-F1030A184DBD}" destId="{52300C6B-E121-430E-B3C0-47137FBC4125}" srcOrd="0" destOrd="0" presId="urn:microsoft.com/office/officeart/2005/8/layout/lProcess3"/>
    <dgm:cxn modelId="{74549CD2-EB7B-49DC-9792-3333B92A4A68}" type="presOf" srcId="{ECE3E02F-BE1F-4FA0-BE6C-BE6C91C79DB1}" destId="{AE9FD8E3-6006-4DA7-B9B8-ADFED32861D6}" srcOrd="0" destOrd="0" presId="urn:microsoft.com/office/officeart/2005/8/layout/lProcess3"/>
    <dgm:cxn modelId="{3CD56BB6-EF4B-4198-8F9C-669A8C13396A}" srcId="{ECE3E02F-BE1F-4FA0-BE6C-BE6C91C79DB1}" destId="{197978A9-5333-4A0B-AB76-DB9D52C0D15D}" srcOrd="1" destOrd="0" parTransId="{2C65E72B-F49A-4412-9191-648364668054}" sibTransId="{AFD6A09E-8A33-4EFE-9828-84C440043421}"/>
    <dgm:cxn modelId="{121018D4-F23D-45AB-80E6-72593DB7ACA0}" srcId="{ECE3E02F-BE1F-4FA0-BE6C-BE6C91C79DB1}" destId="{EF85C93D-62FD-4C3D-91C7-72C30DC4D12B}" srcOrd="2" destOrd="0" parTransId="{1960F58B-9844-4B5F-8409-E2C3A1E25F56}" sibTransId="{3653E043-5D0F-479F-9CEB-B6392A8F97C5}"/>
    <dgm:cxn modelId="{58BB9D36-DF8B-4020-9F26-F54804DA21C1}" srcId="{EF85C93D-62FD-4C3D-91C7-72C30DC4D12B}" destId="{828C051B-2123-4499-8B9C-F6092C9705C6}" srcOrd="0" destOrd="0" parTransId="{EF9C3C90-EFCC-4DAE-8F58-63619C362FB9}" sibTransId="{62751FB6-778C-4DE5-AA6A-A6E907E8BCB8}"/>
    <dgm:cxn modelId="{46A57DD8-A725-4256-985F-77BBCF202E41}" type="presParOf" srcId="{AE9FD8E3-6006-4DA7-B9B8-ADFED32861D6}" destId="{4870FE71-BC8B-42FA-A647-802BD7EDBAC2}" srcOrd="0" destOrd="0" presId="urn:microsoft.com/office/officeart/2005/8/layout/lProcess3"/>
    <dgm:cxn modelId="{015CE492-CCF2-462C-B701-4D607F4F4596}" type="presParOf" srcId="{4870FE71-BC8B-42FA-A647-802BD7EDBAC2}" destId="{74FF5832-16A6-4AE7-B5C8-317E2287665C}" srcOrd="0" destOrd="0" presId="urn:microsoft.com/office/officeart/2005/8/layout/lProcess3"/>
    <dgm:cxn modelId="{05E5F1D4-3EED-4C49-814E-77BE6D7527E9}" type="presParOf" srcId="{4870FE71-BC8B-42FA-A647-802BD7EDBAC2}" destId="{B2ABE9DB-1FBB-4C94-B6E9-4F0E70428ECC}" srcOrd="1" destOrd="0" presId="urn:microsoft.com/office/officeart/2005/8/layout/lProcess3"/>
    <dgm:cxn modelId="{53929AC1-FA86-48FA-AED9-3AA1BD1A5217}" type="presParOf" srcId="{4870FE71-BC8B-42FA-A647-802BD7EDBAC2}" destId="{A6AF6B9C-AEC3-42B6-AB45-3CA24B92846E}" srcOrd="2" destOrd="0" presId="urn:microsoft.com/office/officeart/2005/8/layout/lProcess3"/>
    <dgm:cxn modelId="{7E2BECF3-89F0-439A-8A47-D8F43913E91B}" type="presParOf" srcId="{AE9FD8E3-6006-4DA7-B9B8-ADFED32861D6}" destId="{1856CF25-310E-4EE9-ABCD-24CEB460E200}" srcOrd="1" destOrd="0" presId="urn:microsoft.com/office/officeart/2005/8/layout/lProcess3"/>
    <dgm:cxn modelId="{3268560B-DB3B-4806-AF91-962C90C070C2}" type="presParOf" srcId="{AE9FD8E3-6006-4DA7-B9B8-ADFED32861D6}" destId="{48107943-E77F-4E7F-8874-37BE70A3CE00}" srcOrd="2" destOrd="0" presId="urn:microsoft.com/office/officeart/2005/8/layout/lProcess3"/>
    <dgm:cxn modelId="{04D449CF-8D49-4526-B635-99C66D74C216}" type="presParOf" srcId="{48107943-E77F-4E7F-8874-37BE70A3CE00}" destId="{05996009-E495-4A65-B11E-23D1AC26CC07}" srcOrd="0" destOrd="0" presId="urn:microsoft.com/office/officeart/2005/8/layout/lProcess3"/>
    <dgm:cxn modelId="{FB8B746A-3360-4D43-869D-5F9113489F9D}" type="presParOf" srcId="{48107943-E77F-4E7F-8874-37BE70A3CE00}" destId="{AF8569DB-8A11-4D9F-B98E-4C8673D90AD3}" srcOrd="1" destOrd="0" presId="urn:microsoft.com/office/officeart/2005/8/layout/lProcess3"/>
    <dgm:cxn modelId="{28241946-C745-46FB-9FFE-C69EF3E15AC3}" type="presParOf" srcId="{48107943-E77F-4E7F-8874-37BE70A3CE00}" destId="{52300C6B-E121-430E-B3C0-47137FBC4125}" srcOrd="2" destOrd="0" presId="urn:microsoft.com/office/officeart/2005/8/layout/lProcess3"/>
    <dgm:cxn modelId="{1E419CA4-7DC6-405E-8674-6F2943EC6073}" type="presParOf" srcId="{AE9FD8E3-6006-4DA7-B9B8-ADFED32861D6}" destId="{B2EBCF14-DB1C-470C-B050-E82C418A42C6}" srcOrd="3" destOrd="0" presId="urn:microsoft.com/office/officeart/2005/8/layout/lProcess3"/>
    <dgm:cxn modelId="{703BA9F8-1C4E-49A1-B753-552CE65AEBEE}" type="presParOf" srcId="{AE9FD8E3-6006-4DA7-B9B8-ADFED32861D6}" destId="{52512C97-855D-4F8B-998A-6ACA2AD2F2C6}" srcOrd="4" destOrd="0" presId="urn:microsoft.com/office/officeart/2005/8/layout/lProcess3"/>
    <dgm:cxn modelId="{B1875785-A026-4AD5-A369-FFAE0F46843C}" type="presParOf" srcId="{52512C97-855D-4F8B-998A-6ACA2AD2F2C6}" destId="{19891E7D-0527-4216-86C4-B9D5F9A83B1E}" srcOrd="0" destOrd="0" presId="urn:microsoft.com/office/officeart/2005/8/layout/lProcess3"/>
    <dgm:cxn modelId="{D150FEA5-C6B8-482E-AE0E-20E57550B934}" type="presParOf" srcId="{52512C97-855D-4F8B-998A-6ACA2AD2F2C6}" destId="{B2159C08-D7AA-41A8-982A-E99715770E85}" srcOrd="1" destOrd="0" presId="urn:microsoft.com/office/officeart/2005/8/layout/lProcess3"/>
    <dgm:cxn modelId="{56657E23-395A-4D70-92E6-A987F55095C0}" type="presParOf" srcId="{52512C97-855D-4F8B-998A-6ACA2AD2F2C6}" destId="{98878736-F0C5-4915-9820-81A36A25E2DA}" srcOrd="2" destOrd="0" presId="urn:microsoft.com/office/officeart/2005/8/layout/lProcess3"/>
    <dgm:cxn modelId="{A991AA2A-6C4B-4DD5-85E1-3E61ECBA95B1}" type="presParOf" srcId="{AE9FD8E3-6006-4DA7-B9B8-ADFED32861D6}" destId="{96D1797E-9BBA-44D7-9138-A56C61A27791}" srcOrd="5" destOrd="0" presId="urn:microsoft.com/office/officeart/2005/8/layout/lProcess3"/>
    <dgm:cxn modelId="{59D7B987-08BC-47A9-9B9D-00196CB69A33}" type="presParOf" srcId="{AE9FD8E3-6006-4DA7-B9B8-ADFED32861D6}" destId="{611F5B36-B7A6-48AE-B755-78EF0D49F670}" srcOrd="6" destOrd="0" presId="urn:microsoft.com/office/officeart/2005/8/layout/lProcess3"/>
    <dgm:cxn modelId="{F4F53A73-87AA-4158-B1CA-B52790154CAC}" type="presParOf" srcId="{611F5B36-B7A6-48AE-B755-78EF0D49F670}" destId="{CAABA4E2-F085-451D-8333-5DB86E67DEE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07C79-5473-4129-9241-BC301E308B2E}">
      <dsp:nvSpPr>
        <dsp:cNvPr id="0" name=""/>
        <dsp:cNvSpPr/>
      </dsp:nvSpPr>
      <dsp:spPr>
        <a:xfrm>
          <a:off x="0" y="18046"/>
          <a:ext cx="7056784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58D90-EDEC-466B-8A1C-70D6179DFD55}">
      <dsp:nvSpPr>
        <dsp:cNvPr id="0" name=""/>
        <dsp:cNvSpPr/>
      </dsp:nvSpPr>
      <dsp:spPr>
        <a:xfrm>
          <a:off x="4805" y="36093"/>
          <a:ext cx="7051964" cy="828002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b="1" kern="1200" dirty="0" smtClean="0">
              <a:solidFill>
                <a:schemeClr val="tx1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rPr>
            <a:t>Dirección Territorial Caribe - DTCA</a:t>
          </a:r>
          <a:endParaRPr lang="es-ES" sz="3900" b="1" kern="1200" dirty="0">
            <a:solidFill>
              <a:schemeClr val="tx1"/>
            </a:solidFill>
            <a:latin typeface="Arial Narrow" panose="020B060602020203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805" y="36093"/>
        <a:ext cx="7051964" cy="8280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5F310-F3AA-4390-9265-7CBF41DFC043}">
      <dsp:nvSpPr>
        <dsp:cNvPr id="0" name=""/>
        <dsp:cNvSpPr/>
      </dsp:nvSpPr>
      <dsp:spPr>
        <a:xfrm>
          <a:off x="2643922" y="2412268"/>
          <a:ext cx="351167" cy="1338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5583" y="0"/>
              </a:lnTo>
              <a:lnTo>
                <a:pt x="175583" y="1338290"/>
              </a:lnTo>
              <a:lnTo>
                <a:pt x="351167" y="133829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2784915" y="3046823"/>
        <a:ext cx="69179" cy="69179"/>
      </dsp:txXfrm>
    </dsp:sp>
    <dsp:sp modelId="{B6DEC027-EFD2-4B25-ACEB-8BC39EB69B4D}">
      <dsp:nvSpPr>
        <dsp:cNvPr id="0" name=""/>
        <dsp:cNvSpPr/>
      </dsp:nvSpPr>
      <dsp:spPr>
        <a:xfrm>
          <a:off x="2643922" y="2412268"/>
          <a:ext cx="351167" cy="669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5583" y="0"/>
              </a:lnTo>
              <a:lnTo>
                <a:pt x="175583" y="669145"/>
              </a:lnTo>
              <a:lnTo>
                <a:pt x="351167" y="66914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2800613" y="2727948"/>
        <a:ext cx="37784" cy="37784"/>
      </dsp:txXfrm>
    </dsp:sp>
    <dsp:sp modelId="{109FA67F-8F6E-4044-A9BE-ACC85518DD18}">
      <dsp:nvSpPr>
        <dsp:cNvPr id="0" name=""/>
        <dsp:cNvSpPr/>
      </dsp:nvSpPr>
      <dsp:spPr>
        <a:xfrm>
          <a:off x="2643922" y="2366548"/>
          <a:ext cx="3511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1167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2810726" y="2403488"/>
        <a:ext cx="17558" cy="17558"/>
      </dsp:txXfrm>
    </dsp:sp>
    <dsp:sp modelId="{65CAD546-0209-478D-B886-10BE869683F0}">
      <dsp:nvSpPr>
        <dsp:cNvPr id="0" name=""/>
        <dsp:cNvSpPr/>
      </dsp:nvSpPr>
      <dsp:spPr>
        <a:xfrm>
          <a:off x="2643922" y="1743122"/>
          <a:ext cx="351167" cy="669145"/>
        </a:xfrm>
        <a:custGeom>
          <a:avLst/>
          <a:gdLst/>
          <a:ahLst/>
          <a:cxnLst/>
          <a:rect l="0" t="0" r="0" b="0"/>
          <a:pathLst>
            <a:path>
              <a:moveTo>
                <a:pt x="0" y="669145"/>
              </a:moveTo>
              <a:lnTo>
                <a:pt x="175583" y="669145"/>
              </a:lnTo>
              <a:lnTo>
                <a:pt x="175583" y="0"/>
              </a:lnTo>
              <a:lnTo>
                <a:pt x="351167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2800613" y="2058803"/>
        <a:ext cx="37784" cy="37784"/>
      </dsp:txXfrm>
    </dsp:sp>
    <dsp:sp modelId="{5EF295A0-C887-4BCC-8F02-60F68B5A9798}">
      <dsp:nvSpPr>
        <dsp:cNvPr id="0" name=""/>
        <dsp:cNvSpPr/>
      </dsp:nvSpPr>
      <dsp:spPr>
        <a:xfrm>
          <a:off x="2643922" y="1073977"/>
          <a:ext cx="351167" cy="1338290"/>
        </a:xfrm>
        <a:custGeom>
          <a:avLst/>
          <a:gdLst/>
          <a:ahLst/>
          <a:cxnLst/>
          <a:rect l="0" t="0" r="0" b="0"/>
          <a:pathLst>
            <a:path>
              <a:moveTo>
                <a:pt x="0" y="1338290"/>
              </a:moveTo>
              <a:lnTo>
                <a:pt x="175583" y="1338290"/>
              </a:lnTo>
              <a:lnTo>
                <a:pt x="175583" y="0"/>
              </a:lnTo>
              <a:lnTo>
                <a:pt x="351167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2784915" y="1708532"/>
        <a:ext cx="69179" cy="69179"/>
      </dsp:txXfrm>
    </dsp:sp>
    <dsp:sp modelId="{B87962E1-19BD-4584-AAA0-21B31C634A89}">
      <dsp:nvSpPr>
        <dsp:cNvPr id="0" name=""/>
        <dsp:cNvSpPr/>
      </dsp:nvSpPr>
      <dsp:spPr>
        <a:xfrm>
          <a:off x="536917" y="2366548"/>
          <a:ext cx="3511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1167" y="4572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703722" y="2403488"/>
        <a:ext cx="17558" cy="17558"/>
      </dsp:txXfrm>
    </dsp:sp>
    <dsp:sp modelId="{34EBF3B4-01B9-44F2-AC94-CCB992D9898A}">
      <dsp:nvSpPr>
        <dsp:cNvPr id="0" name=""/>
        <dsp:cNvSpPr/>
      </dsp:nvSpPr>
      <dsp:spPr>
        <a:xfrm rot="16200000">
          <a:off x="-1286890" y="2144609"/>
          <a:ext cx="3112300" cy="5353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>
              <a:latin typeface="Arial Narrow" panose="020B0606020202030204" pitchFamily="34" charset="0"/>
            </a:rPr>
            <a:t>CONSEJO DE MAYORES</a:t>
          </a:r>
          <a:endParaRPr lang="es-CO" sz="2400" kern="1200" dirty="0">
            <a:latin typeface="Arial Narrow" panose="020B0606020202030204" pitchFamily="34" charset="0"/>
          </a:endParaRPr>
        </a:p>
      </dsp:txBody>
      <dsp:txXfrm>
        <a:off x="-1286890" y="2144609"/>
        <a:ext cx="3112300" cy="535316"/>
      </dsp:txXfrm>
    </dsp:sp>
    <dsp:sp modelId="{AB12A26B-6731-4632-994F-9D6CDD397876}">
      <dsp:nvSpPr>
        <dsp:cNvPr id="0" name=""/>
        <dsp:cNvSpPr/>
      </dsp:nvSpPr>
      <dsp:spPr>
        <a:xfrm>
          <a:off x="888084" y="2144609"/>
          <a:ext cx="1755837" cy="5353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500" kern="1200" dirty="0" smtClean="0">
              <a:latin typeface="Arial Narrow" panose="020B0606020202030204" pitchFamily="34" charset="0"/>
            </a:rPr>
            <a:t>Comunidades indígenas Wayuu </a:t>
          </a:r>
          <a:r>
            <a:rPr lang="es-CO" altLang="es-CO" sz="1500" kern="1200" dirty="0" err="1" smtClean="0">
              <a:latin typeface="Arial Narrow" panose="020B0606020202030204" pitchFamily="34" charset="0"/>
            </a:rPr>
            <a:t>Apalanchi</a:t>
          </a:r>
          <a:r>
            <a:rPr lang="es-CO" altLang="es-CO" sz="1500" kern="1200" dirty="0" smtClean="0">
              <a:latin typeface="Arial Narrow" panose="020B0606020202030204" pitchFamily="34" charset="0"/>
            </a:rPr>
            <a:t>:</a:t>
          </a:r>
          <a:endParaRPr lang="es-CO" sz="1500" kern="1200" dirty="0">
            <a:latin typeface="Arial Narrow" panose="020B0606020202030204" pitchFamily="34" charset="0"/>
          </a:endParaRPr>
        </a:p>
      </dsp:txBody>
      <dsp:txXfrm>
        <a:off x="888084" y="2144609"/>
        <a:ext cx="1755837" cy="535316"/>
      </dsp:txXfrm>
    </dsp:sp>
    <dsp:sp modelId="{B99B251A-C9B2-45D9-8874-3BFFA630D157}">
      <dsp:nvSpPr>
        <dsp:cNvPr id="0" name=""/>
        <dsp:cNvSpPr/>
      </dsp:nvSpPr>
      <dsp:spPr>
        <a:xfrm>
          <a:off x="2995089" y="806319"/>
          <a:ext cx="1755837" cy="5353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500" kern="1200" dirty="0" err="1" smtClean="0">
              <a:latin typeface="Arial Narrow" panose="020B0606020202030204" pitchFamily="34" charset="0"/>
            </a:rPr>
            <a:t>Kamuschiwoü</a:t>
          </a:r>
          <a:endParaRPr lang="es-CO" sz="1500" kern="1200" dirty="0">
            <a:latin typeface="Arial Narrow" panose="020B0606020202030204" pitchFamily="34" charset="0"/>
          </a:endParaRPr>
        </a:p>
      </dsp:txBody>
      <dsp:txXfrm>
        <a:off x="2995089" y="806319"/>
        <a:ext cx="1755837" cy="535316"/>
      </dsp:txXfrm>
    </dsp:sp>
    <dsp:sp modelId="{C9CF4762-68CE-4DD0-ABFA-700496ED76C1}">
      <dsp:nvSpPr>
        <dsp:cNvPr id="0" name=""/>
        <dsp:cNvSpPr/>
      </dsp:nvSpPr>
      <dsp:spPr>
        <a:xfrm>
          <a:off x="2995089" y="1475464"/>
          <a:ext cx="1755837" cy="5353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500" kern="1200" dirty="0" err="1" smtClean="0">
              <a:latin typeface="Arial Narrow" panose="020B0606020202030204" pitchFamily="34" charset="0"/>
            </a:rPr>
            <a:t>Alijunao</a:t>
          </a:r>
          <a:endParaRPr lang="es-CO" sz="1500" kern="1200" dirty="0">
            <a:latin typeface="Arial Narrow" panose="020B0606020202030204" pitchFamily="34" charset="0"/>
          </a:endParaRPr>
        </a:p>
      </dsp:txBody>
      <dsp:txXfrm>
        <a:off x="2995089" y="1475464"/>
        <a:ext cx="1755837" cy="535316"/>
      </dsp:txXfrm>
    </dsp:sp>
    <dsp:sp modelId="{EB58D540-9F86-421D-8F27-9061E6EC50EB}">
      <dsp:nvSpPr>
        <dsp:cNvPr id="0" name=""/>
        <dsp:cNvSpPr/>
      </dsp:nvSpPr>
      <dsp:spPr>
        <a:xfrm>
          <a:off x="2995089" y="2144609"/>
          <a:ext cx="1755837" cy="5353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500" kern="1200" dirty="0" err="1" smtClean="0">
              <a:latin typeface="Arial Narrow" panose="020B0606020202030204" pitchFamily="34" charset="0"/>
            </a:rPr>
            <a:t>Yariwanischi</a:t>
          </a:r>
          <a:endParaRPr lang="es-CO" sz="1500" kern="1200" dirty="0">
            <a:latin typeface="Arial Narrow" panose="020B0606020202030204" pitchFamily="34" charset="0"/>
          </a:endParaRPr>
        </a:p>
      </dsp:txBody>
      <dsp:txXfrm>
        <a:off x="2995089" y="2144609"/>
        <a:ext cx="1755837" cy="535316"/>
      </dsp:txXfrm>
    </dsp:sp>
    <dsp:sp modelId="{51DB158E-52AD-42F8-97E1-D77E15BBEB92}">
      <dsp:nvSpPr>
        <dsp:cNvPr id="0" name=""/>
        <dsp:cNvSpPr/>
      </dsp:nvSpPr>
      <dsp:spPr>
        <a:xfrm>
          <a:off x="2995089" y="2813755"/>
          <a:ext cx="1755837" cy="5353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500" kern="1200" dirty="0" smtClean="0">
              <a:latin typeface="Arial Narrow" panose="020B0606020202030204" pitchFamily="34" charset="0"/>
            </a:rPr>
            <a:t>Puerto </a:t>
          </a:r>
          <a:r>
            <a:rPr lang="es-CO" altLang="es-CO" sz="1500" kern="1200" dirty="0" err="1" smtClean="0">
              <a:latin typeface="Arial Narrow" panose="020B0606020202030204" pitchFamily="34" charset="0"/>
            </a:rPr>
            <a:t>Portete</a:t>
          </a:r>
          <a:endParaRPr lang="es-CO" sz="1500" kern="1200" dirty="0">
            <a:latin typeface="Arial Narrow" panose="020B0606020202030204" pitchFamily="34" charset="0"/>
          </a:endParaRPr>
        </a:p>
      </dsp:txBody>
      <dsp:txXfrm>
        <a:off x="2995089" y="2813755"/>
        <a:ext cx="1755837" cy="535316"/>
      </dsp:txXfrm>
    </dsp:sp>
    <dsp:sp modelId="{7B953748-478D-45DC-A74A-98CC4302A63E}">
      <dsp:nvSpPr>
        <dsp:cNvPr id="0" name=""/>
        <dsp:cNvSpPr/>
      </dsp:nvSpPr>
      <dsp:spPr>
        <a:xfrm>
          <a:off x="2995089" y="3482900"/>
          <a:ext cx="1755837" cy="5353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500" kern="1200" dirty="0" err="1" smtClean="0">
              <a:latin typeface="Arial Narrow" panose="020B0606020202030204" pitchFamily="34" charset="0"/>
            </a:rPr>
            <a:t>Ian</a:t>
          </a:r>
          <a:endParaRPr lang="es-CO" sz="1500" kern="1200" dirty="0">
            <a:latin typeface="Arial Narrow" panose="020B0606020202030204" pitchFamily="34" charset="0"/>
          </a:endParaRPr>
        </a:p>
      </dsp:txBody>
      <dsp:txXfrm>
        <a:off x="2995089" y="3482900"/>
        <a:ext cx="1755837" cy="5353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4FAB75-4EC2-4FF0-9BB2-0991E6E920BD}">
      <dsp:nvSpPr>
        <dsp:cNvPr id="0" name=""/>
        <dsp:cNvSpPr/>
      </dsp:nvSpPr>
      <dsp:spPr>
        <a:xfrm>
          <a:off x="1493004" y="0"/>
          <a:ext cx="1532378" cy="153253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8128D-E269-49C4-A4E7-2D9B7CE6986C}">
      <dsp:nvSpPr>
        <dsp:cNvPr id="0" name=""/>
        <dsp:cNvSpPr/>
      </dsp:nvSpPr>
      <dsp:spPr>
        <a:xfrm>
          <a:off x="1709499" y="554735"/>
          <a:ext cx="109881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b="1" kern="1200" dirty="0" smtClean="0">
              <a:latin typeface="Arial Narrow" panose="020B0606020202030204" pitchFamily="34" charset="0"/>
            </a:rPr>
            <a:t>RUTA METODOLÓGICA PLAN DE MANEJO</a:t>
          </a:r>
          <a:endParaRPr lang="es-CO" sz="1050" b="1" kern="1200" dirty="0">
            <a:latin typeface="Arial Narrow" panose="020B0606020202030204" pitchFamily="34" charset="0"/>
          </a:endParaRPr>
        </a:p>
      </dsp:txBody>
      <dsp:txXfrm>
        <a:off x="1709499" y="554735"/>
        <a:ext cx="1098813" cy="427532"/>
      </dsp:txXfrm>
    </dsp:sp>
    <dsp:sp modelId="{46108151-CAEE-4B52-9F42-E6070B28AAE4}">
      <dsp:nvSpPr>
        <dsp:cNvPr id="0" name=""/>
        <dsp:cNvSpPr/>
      </dsp:nvSpPr>
      <dsp:spPr>
        <a:xfrm>
          <a:off x="1067295" y="880668"/>
          <a:ext cx="1532378" cy="153253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3BD94-ABE6-4E94-B3B0-C6B6376E6CD3}">
      <dsp:nvSpPr>
        <dsp:cNvPr id="0" name=""/>
        <dsp:cNvSpPr/>
      </dsp:nvSpPr>
      <dsp:spPr>
        <a:xfrm>
          <a:off x="1403895" y="1437030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latin typeface="Arial Narrow" panose="020B0606020202030204" pitchFamily="34" charset="0"/>
            </a:rPr>
            <a:t>Diagnóstico</a:t>
          </a:r>
          <a:endParaRPr lang="es-CO" sz="1400" b="1" kern="1200" dirty="0">
            <a:latin typeface="Arial Narrow" panose="020B0606020202030204" pitchFamily="34" charset="0"/>
          </a:endParaRPr>
        </a:p>
      </dsp:txBody>
      <dsp:txXfrm>
        <a:off x="1403895" y="1437030"/>
        <a:ext cx="855153" cy="427532"/>
      </dsp:txXfrm>
    </dsp:sp>
    <dsp:sp modelId="{76A4573F-C73F-4F79-B6B6-1AB71838F3B4}">
      <dsp:nvSpPr>
        <dsp:cNvPr id="0" name=""/>
        <dsp:cNvSpPr/>
      </dsp:nvSpPr>
      <dsp:spPr>
        <a:xfrm>
          <a:off x="1493004" y="1764588"/>
          <a:ext cx="1532378" cy="1532534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8D170F-C4D7-43F1-A8D3-0ED4200CB4A3}">
      <dsp:nvSpPr>
        <dsp:cNvPr id="0" name=""/>
        <dsp:cNvSpPr/>
      </dsp:nvSpPr>
      <dsp:spPr>
        <a:xfrm>
          <a:off x="1831328" y="2319324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100" b="1" kern="1200" dirty="0" smtClean="0">
              <a:latin typeface="Arial Narrow" panose="020B0606020202030204" pitchFamily="34" charset="0"/>
            </a:rPr>
            <a:t>Ordenamiento</a:t>
          </a:r>
          <a:endParaRPr lang="es-CO" sz="1100" b="1" kern="1200" dirty="0">
            <a:latin typeface="Arial Narrow" panose="020B0606020202030204" pitchFamily="34" charset="0"/>
          </a:endParaRPr>
        </a:p>
      </dsp:txBody>
      <dsp:txXfrm>
        <a:off x="1831328" y="2319324"/>
        <a:ext cx="855153" cy="427532"/>
      </dsp:txXfrm>
    </dsp:sp>
    <dsp:sp modelId="{0F77E79B-2BA7-4E63-9051-0629BBD5B0DC}">
      <dsp:nvSpPr>
        <dsp:cNvPr id="0" name=""/>
        <dsp:cNvSpPr/>
      </dsp:nvSpPr>
      <dsp:spPr>
        <a:xfrm>
          <a:off x="1176525" y="2746857"/>
          <a:ext cx="1316505" cy="131714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F2990-82FC-40AD-B566-B6F96B2C856B}">
      <dsp:nvSpPr>
        <dsp:cNvPr id="0" name=""/>
        <dsp:cNvSpPr/>
      </dsp:nvSpPr>
      <dsp:spPr>
        <a:xfrm>
          <a:off x="1403895" y="3201619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latin typeface="Arial Narrow" panose="020B0606020202030204" pitchFamily="34" charset="0"/>
            </a:rPr>
            <a:t>Plan Estratégico</a:t>
          </a:r>
          <a:endParaRPr lang="es-CO" sz="1400" b="1" kern="1200" dirty="0">
            <a:latin typeface="Arial Narrow" panose="020B0606020202030204" pitchFamily="34" charset="0"/>
          </a:endParaRPr>
        </a:p>
      </dsp:txBody>
      <dsp:txXfrm>
        <a:off x="1403895" y="3201619"/>
        <a:ext cx="855153" cy="4275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F5832-16A6-4AE7-B5C8-317E2287665C}">
      <dsp:nvSpPr>
        <dsp:cNvPr id="0" name=""/>
        <dsp:cNvSpPr/>
      </dsp:nvSpPr>
      <dsp:spPr>
        <a:xfrm>
          <a:off x="1328" y="752822"/>
          <a:ext cx="2666778" cy="106671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latin typeface="Arial Narrow" panose="020B0606020202030204" pitchFamily="34" charset="0"/>
            </a:rPr>
            <a:t>Área Protegida</a:t>
          </a:r>
          <a:endParaRPr lang="es-CO" sz="2000" kern="1200" dirty="0">
            <a:latin typeface="Arial Narrow" panose="020B0606020202030204" pitchFamily="34" charset="0"/>
          </a:endParaRPr>
        </a:p>
      </dsp:txBody>
      <dsp:txXfrm>
        <a:off x="534684" y="752822"/>
        <a:ext cx="1600067" cy="1066711"/>
      </dsp:txXfrm>
    </dsp:sp>
    <dsp:sp modelId="{A6AF6B9C-AEC3-42B6-AB45-3CA24B92846E}">
      <dsp:nvSpPr>
        <dsp:cNvPr id="0" name=""/>
        <dsp:cNvSpPr/>
      </dsp:nvSpPr>
      <dsp:spPr>
        <a:xfrm>
          <a:off x="2321426" y="843493"/>
          <a:ext cx="2213426" cy="88537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latin typeface="Arial Narrow" panose="020B0606020202030204" pitchFamily="34" charset="0"/>
            </a:rPr>
            <a:t>Santuario de Fauna Flora Los Flamencos</a:t>
          </a:r>
          <a:endParaRPr lang="es-CO" sz="1600" b="1" kern="1200" dirty="0">
            <a:latin typeface="Arial Narrow" panose="020B0606020202030204" pitchFamily="34" charset="0"/>
          </a:endParaRPr>
        </a:p>
      </dsp:txBody>
      <dsp:txXfrm>
        <a:off x="2764111" y="843493"/>
        <a:ext cx="1328056" cy="885370"/>
      </dsp:txXfrm>
    </dsp:sp>
    <dsp:sp modelId="{EADF147E-FC4B-4C5F-919A-E4B1CFD2BFCF}">
      <dsp:nvSpPr>
        <dsp:cNvPr id="0" name=""/>
        <dsp:cNvSpPr/>
      </dsp:nvSpPr>
      <dsp:spPr>
        <a:xfrm>
          <a:off x="1328" y="1968873"/>
          <a:ext cx="2666778" cy="1066711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 smtClean="0">
              <a:latin typeface="Arial Narrow" panose="020B0606020202030204" pitchFamily="34" charset="0"/>
            </a:rPr>
            <a:t>Extensión: 7000 ha,                     Declaratoria: 1977.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 smtClean="0">
              <a:latin typeface="Arial Narrow" panose="020B0606020202030204" pitchFamily="34" charset="0"/>
            </a:rPr>
            <a:t>Se protegen lagunas costeras, hábitat de una gran diversidad de peces, invertebrados y aves residentes y migratorias como el Flamenco Rosado</a:t>
          </a:r>
          <a:r>
            <a:rPr lang="es-CO" sz="1000" b="1" kern="1200" dirty="0" smtClean="0">
              <a:latin typeface="Arial Narrow" panose="020B0606020202030204" pitchFamily="34" charset="0"/>
            </a:rPr>
            <a:t>. Zona AICA</a:t>
          </a:r>
          <a:r>
            <a:rPr lang="es-CO" sz="1000" kern="1200" dirty="0" smtClean="0">
              <a:latin typeface="Arial Narrow" panose="020B0606020202030204" pitchFamily="34" charset="0"/>
            </a:rPr>
            <a:t>.</a:t>
          </a:r>
          <a:endParaRPr lang="es-CO" sz="1000" kern="1200" dirty="0">
            <a:latin typeface="Arial Narrow" panose="020B0606020202030204" pitchFamily="34" charset="0"/>
          </a:endParaRPr>
        </a:p>
      </dsp:txBody>
      <dsp:txXfrm>
        <a:off x="534684" y="1968873"/>
        <a:ext cx="1600067" cy="1066711"/>
      </dsp:txXfrm>
    </dsp:sp>
    <dsp:sp modelId="{D403C198-E58A-434F-9865-E7CD0597F604}">
      <dsp:nvSpPr>
        <dsp:cNvPr id="0" name=""/>
        <dsp:cNvSpPr/>
      </dsp:nvSpPr>
      <dsp:spPr>
        <a:xfrm>
          <a:off x="2321426" y="2059544"/>
          <a:ext cx="2213426" cy="885370"/>
        </a:xfrm>
        <a:prstGeom prst="chevron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CO" sz="1100" kern="1200" dirty="0" smtClean="0">
              <a:latin typeface="Arial Narrow" panose="020B0606020202030204" pitchFamily="34" charset="0"/>
            </a:rPr>
            <a:t>Ubicado en el Corregimiento de Camarones, municipio de Riohacha, Departamento de La Guajira.</a:t>
          </a:r>
          <a:endParaRPr lang="es-CO" sz="1100" kern="1200" dirty="0">
            <a:latin typeface="Arial Narrow" panose="020B0606020202030204" pitchFamily="34" charset="0"/>
          </a:endParaRPr>
        </a:p>
      </dsp:txBody>
      <dsp:txXfrm>
        <a:off x="2764111" y="2059544"/>
        <a:ext cx="1328056" cy="885370"/>
      </dsp:txXfrm>
    </dsp:sp>
    <dsp:sp modelId="{BB8F2950-7DF3-4F8C-9299-49EB3D0BCFC2}">
      <dsp:nvSpPr>
        <dsp:cNvPr id="0" name=""/>
        <dsp:cNvSpPr/>
      </dsp:nvSpPr>
      <dsp:spPr>
        <a:xfrm>
          <a:off x="1328" y="3184924"/>
          <a:ext cx="2666778" cy="1066711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CO" sz="1200" kern="1200" dirty="0" smtClean="0">
              <a:latin typeface="Arial Narrow" panose="020B0606020202030204" pitchFamily="34" charset="0"/>
            </a:rPr>
            <a:t>Alinderado con el Acuerdo No. 030 de 1977 del INDERENA  y ratificado con la Resolución No. 169 de 1977 del Ministerio de Agricultura.</a:t>
          </a:r>
          <a:endParaRPr lang="es-CO" sz="1200" kern="1200" dirty="0">
            <a:latin typeface="Arial Narrow" panose="020B0606020202030204" pitchFamily="34" charset="0"/>
          </a:endParaRPr>
        </a:p>
      </dsp:txBody>
      <dsp:txXfrm>
        <a:off x="534684" y="3184924"/>
        <a:ext cx="1600067" cy="1066711"/>
      </dsp:txXfrm>
    </dsp:sp>
    <dsp:sp modelId="{FA6C0D6E-F425-4FD4-8A9A-84EF7F8A7F35}">
      <dsp:nvSpPr>
        <dsp:cNvPr id="0" name=""/>
        <dsp:cNvSpPr/>
      </dsp:nvSpPr>
      <dsp:spPr>
        <a:xfrm>
          <a:off x="2321426" y="3275595"/>
          <a:ext cx="2213426" cy="885370"/>
        </a:xfrm>
        <a:prstGeom prst="chevron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CO" sz="900" kern="1200" dirty="0" smtClean="0">
              <a:latin typeface="Arial Narrow" panose="020B0606020202030204" pitchFamily="34" charset="0"/>
            </a:rPr>
            <a:t>Resguardo indígena </a:t>
          </a:r>
          <a:r>
            <a:rPr lang="es-ES" altLang="es-CO" sz="900" b="1" kern="1200" dirty="0" smtClean="0">
              <a:latin typeface="Arial Narrow" panose="020B0606020202030204" pitchFamily="34" charset="0"/>
            </a:rPr>
            <a:t>PERRATPU</a:t>
          </a:r>
          <a:r>
            <a:rPr lang="es-ES" altLang="es-CO" sz="900" kern="1200" dirty="0" smtClean="0">
              <a:latin typeface="Arial Narrow" panose="020B0606020202030204" pitchFamily="34" charset="0"/>
            </a:rPr>
            <a:t> constituido mediante acuerdo No. 89 de 20 de diciembre de 2006  del INCODER, con una extensión de 120 has. TORCOROMA- LOMA FRESCA Y CHENTICO.</a:t>
          </a:r>
        </a:p>
      </dsp:txBody>
      <dsp:txXfrm>
        <a:off x="2764111" y="3275595"/>
        <a:ext cx="1328056" cy="88537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7D254-47CD-4461-8061-D846E2F2144F}">
      <dsp:nvSpPr>
        <dsp:cNvPr id="0" name=""/>
        <dsp:cNvSpPr/>
      </dsp:nvSpPr>
      <dsp:spPr>
        <a:xfrm>
          <a:off x="2243135" y="2016689"/>
          <a:ext cx="297708" cy="1717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854" y="0"/>
              </a:lnTo>
              <a:lnTo>
                <a:pt x="148854" y="1717114"/>
              </a:lnTo>
              <a:lnTo>
                <a:pt x="297708" y="171711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600" kern="1200">
            <a:latin typeface="Arial Narrow" panose="020B0606020202030204" pitchFamily="34" charset="0"/>
          </a:endParaRPr>
        </a:p>
      </dsp:txBody>
      <dsp:txXfrm>
        <a:off x="2348421" y="2831678"/>
        <a:ext cx="87136" cy="87136"/>
      </dsp:txXfrm>
    </dsp:sp>
    <dsp:sp modelId="{997F35D5-8EED-469F-B8DA-1B2457FC1B1F}">
      <dsp:nvSpPr>
        <dsp:cNvPr id="0" name=""/>
        <dsp:cNvSpPr/>
      </dsp:nvSpPr>
      <dsp:spPr>
        <a:xfrm>
          <a:off x="2243135" y="2016689"/>
          <a:ext cx="297708" cy="11498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854" y="0"/>
              </a:lnTo>
              <a:lnTo>
                <a:pt x="148854" y="1149834"/>
              </a:lnTo>
              <a:lnTo>
                <a:pt x="297708" y="114983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2362296" y="2561913"/>
        <a:ext cx="59387" cy="59387"/>
      </dsp:txXfrm>
    </dsp:sp>
    <dsp:sp modelId="{E7DD81C0-1D13-4A5B-AC2C-940038AEE7FE}">
      <dsp:nvSpPr>
        <dsp:cNvPr id="0" name=""/>
        <dsp:cNvSpPr/>
      </dsp:nvSpPr>
      <dsp:spPr>
        <a:xfrm>
          <a:off x="2243135" y="2016689"/>
          <a:ext cx="297708" cy="5825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854" y="0"/>
              </a:lnTo>
              <a:lnTo>
                <a:pt x="148854" y="582555"/>
              </a:lnTo>
              <a:lnTo>
                <a:pt x="297708" y="58255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2375634" y="2291611"/>
        <a:ext cx="32710" cy="32710"/>
      </dsp:txXfrm>
    </dsp:sp>
    <dsp:sp modelId="{BAD80433-44EE-433E-A8BB-4C22F6688DF7}">
      <dsp:nvSpPr>
        <dsp:cNvPr id="0" name=""/>
        <dsp:cNvSpPr/>
      </dsp:nvSpPr>
      <dsp:spPr>
        <a:xfrm>
          <a:off x="2243135" y="1970969"/>
          <a:ext cx="2977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48854" y="45720"/>
              </a:lnTo>
              <a:lnTo>
                <a:pt x="148854" y="60995"/>
              </a:lnTo>
              <a:lnTo>
                <a:pt x="297708" y="6099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2384537" y="2009237"/>
        <a:ext cx="14904" cy="14904"/>
      </dsp:txXfrm>
    </dsp:sp>
    <dsp:sp modelId="{5BC91DDC-4B7B-404B-AB8A-D0FADBE08A3B}">
      <dsp:nvSpPr>
        <dsp:cNvPr id="0" name=""/>
        <dsp:cNvSpPr/>
      </dsp:nvSpPr>
      <dsp:spPr>
        <a:xfrm>
          <a:off x="2243135" y="1315228"/>
          <a:ext cx="297708" cy="701461"/>
        </a:xfrm>
        <a:custGeom>
          <a:avLst/>
          <a:gdLst/>
          <a:ahLst/>
          <a:cxnLst/>
          <a:rect l="0" t="0" r="0" b="0"/>
          <a:pathLst>
            <a:path>
              <a:moveTo>
                <a:pt x="0" y="701461"/>
              </a:moveTo>
              <a:lnTo>
                <a:pt x="148854" y="701461"/>
              </a:lnTo>
              <a:lnTo>
                <a:pt x="148854" y="0"/>
              </a:lnTo>
              <a:lnTo>
                <a:pt x="297708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2372939" y="1646908"/>
        <a:ext cx="38101" cy="38101"/>
      </dsp:txXfrm>
    </dsp:sp>
    <dsp:sp modelId="{5EF295A0-C887-4BCC-8F02-60F68B5A9798}">
      <dsp:nvSpPr>
        <dsp:cNvPr id="0" name=""/>
        <dsp:cNvSpPr/>
      </dsp:nvSpPr>
      <dsp:spPr>
        <a:xfrm>
          <a:off x="2243135" y="449033"/>
          <a:ext cx="297708" cy="1567656"/>
        </a:xfrm>
        <a:custGeom>
          <a:avLst/>
          <a:gdLst/>
          <a:ahLst/>
          <a:cxnLst/>
          <a:rect l="0" t="0" r="0" b="0"/>
          <a:pathLst>
            <a:path>
              <a:moveTo>
                <a:pt x="0" y="1567656"/>
              </a:moveTo>
              <a:lnTo>
                <a:pt x="148854" y="1567656"/>
              </a:lnTo>
              <a:lnTo>
                <a:pt x="148854" y="0"/>
              </a:lnTo>
              <a:lnTo>
                <a:pt x="297708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600" kern="1200">
            <a:latin typeface="Arial Narrow" panose="020B0606020202030204" pitchFamily="34" charset="0"/>
          </a:endParaRPr>
        </a:p>
      </dsp:txBody>
      <dsp:txXfrm>
        <a:off x="2352098" y="1192969"/>
        <a:ext cx="79783" cy="79783"/>
      </dsp:txXfrm>
    </dsp:sp>
    <dsp:sp modelId="{B87962E1-19BD-4584-AAA0-21B31C634A89}">
      <dsp:nvSpPr>
        <dsp:cNvPr id="0" name=""/>
        <dsp:cNvSpPr/>
      </dsp:nvSpPr>
      <dsp:spPr>
        <a:xfrm>
          <a:off x="456886" y="1970969"/>
          <a:ext cx="2977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7708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598297" y="2009246"/>
        <a:ext cx="14885" cy="14885"/>
      </dsp:txXfrm>
    </dsp:sp>
    <dsp:sp modelId="{34EBF3B4-01B9-44F2-AC94-CCB992D9898A}">
      <dsp:nvSpPr>
        <dsp:cNvPr id="0" name=""/>
        <dsp:cNvSpPr/>
      </dsp:nvSpPr>
      <dsp:spPr>
        <a:xfrm rot="16200000">
          <a:off x="-964298" y="1789777"/>
          <a:ext cx="2388545" cy="4538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latin typeface="Arial Narrow" panose="020B0606020202030204" pitchFamily="34" charset="0"/>
            </a:rPr>
            <a:t>REGIMEN ESPECIAL DE MANEJO - REM</a:t>
          </a:r>
          <a:endParaRPr lang="es-CO" sz="1600" kern="1200" dirty="0">
            <a:latin typeface="Arial Narrow" panose="020B0606020202030204" pitchFamily="34" charset="0"/>
          </a:endParaRPr>
        </a:p>
      </dsp:txBody>
      <dsp:txXfrm>
        <a:off x="-964298" y="1789777"/>
        <a:ext cx="2388545" cy="453823"/>
      </dsp:txXfrm>
    </dsp:sp>
    <dsp:sp modelId="{AB12A26B-6731-4632-994F-9D6CDD397876}">
      <dsp:nvSpPr>
        <dsp:cNvPr id="0" name=""/>
        <dsp:cNvSpPr/>
      </dsp:nvSpPr>
      <dsp:spPr>
        <a:xfrm>
          <a:off x="754594" y="1789777"/>
          <a:ext cx="1488541" cy="4538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400" kern="1200" dirty="0" smtClean="0">
              <a:latin typeface="Arial Narrow" panose="020B0606020202030204" pitchFamily="34" charset="0"/>
            </a:rPr>
            <a:t>Líneas Estratégicas</a:t>
          </a:r>
          <a:endParaRPr lang="es-CO" sz="1400" kern="1200" dirty="0">
            <a:latin typeface="Arial Narrow" panose="020B0606020202030204" pitchFamily="34" charset="0"/>
          </a:endParaRPr>
        </a:p>
      </dsp:txBody>
      <dsp:txXfrm>
        <a:off x="754594" y="1789777"/>
        <a:ext cx="1488541" cy="453823"/>
      </dsp:txXfrm>
    </dsp:sp>
    <dsp:sp modelId="{B99B251A-C9B2-45D9-8874-3BFFA630D157}">
      <dsp:nvSpPr>
        <dsp:cNvPr id="0" name=""/>
        <dsp:cNvSpPr/>
      </dsp:nvSpPr>
      <dsp:spPr>
        <a:xfrm>
          <a:off x="2540844" y="72663"/>
          <a:ext cx="1488541" cy="7527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100" kern="1200" dirty="0" smtClean="0">
              <a:latin typeface="Arial Narrow" panose="020B0606020202030204" pitchFamily="34" charset="0"/>
            </a:rPr>
            <a:t>Fortalecimiento de la gobernabilidad y consolidación de la cultura tradicional.</a:t>
          </a:r>
          <a:endParaRPr lang="es-CO" sz="1100" kern="1200" dirty="0">
            <a:latin typeface="Arial Narrow" panose="020B0606020202030204" pitchFamily="34" charset="0"/>
          </a:endParaRPr>
        </a:p>
      </dsp:txBody>
      <dsp:txXfrm>
        <a:off x="2540844" y="72663"/>
        <a:ext cx="1488541" cy="752738"/>
      </dsp:txXfrm>
    </dsp:sp>
    <dsp:sp modelId="{7C101CCF-4011-48A9-BEF4-24918081FA9B}">
      <dsp:nvSpPr>
        <dsp:cNvPr id="0" name=""/>
        <dsp:cNvSpPr/>
      </dsp:nvSpPr>
      <dsp:spPr>
        <a:xfrm>
          <a:off x="2540844" y="938858"/>
          <a:ext cx="1488541" cy="7527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300" kern="1200" dirty="0" smtClean="0">
              <a:latin typeface="Arial Narrow" panose="020B0606020202030204" pitchFamily="34" charset="0"/>
            </a:rPr>
            <a:t>Restauración ecológica participativa y sistemas sostenibles para la conservación.</a:t>
          </a:r>
        </a:p>
      </dsp:txBody>
      <dsp:txXfrm>
        <a:off x="2540844" y="938858"/>
        <a:ext cx="1488541" cy="752738"/>
      </dsp:txXfrm>
    </dsp:sp>
    <dsp:sp modelId="{19D78B78-92F4-4D15-9BD6-5377DFF34A94}">
      <dsp:nvSpPr>
        <dsp:cNvPr id="0" name=""/>
        <dsp:cNvSpPr/>
      </dsp:nvSpPr>
      <dsp:spPr>
        <a:xfrm>
          <a:off x="2540844" y="1805053"/>
          <a:ext cx="1488541" cy="4538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200" kern="1200" dirty="0" smtClean="0">
              <a:latin typeface="Arial Narrow" panose="020B0606020202030204" pitchFamily="34" charset="0"/>
            </a:rPr>
            <a:t>Ecoturismo</a:t>
          </a:r>
        </a:p>
      </dsp:txBody>
      <dsp:txXfrm>
        <a:off x="2540844" y="1805053"/>
        <a:ext cx="1488541" cy="453823"/>
      </dsp:txXfrm>
    </dsp:sp>
    <dsp:sp modelId="{40531E40-9DCC-4CA3-9E8C-F484E3E2FC77}">
      <dsp:nvSpPr>
        <dsp:cNvPr id="0" name=""/>
        <dsp:cNvSpPr/>
      </dsp:nvSpPr>
      <dsp:spPr>
        <a:xfrm>
          <a:off x="2540844" y="2372332"/>
          <a:ext cx="1488541" cy="4538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200" kern="1200" smtClean="0">
              <a:latin typeface="Arial Narrow" panose="020B0606020202030204" pitchFamily="34" charset="0"/>
            </a:rPr>
            <a:t>Educación ambiental</a:t>
          </a:r>
          <a:endParaRPr lang="es-CO" altLang="es-CO" sz="1200" kern="1200" dirty="0" smtClean="0">
            <a:latin typeface="Arial Narrow" panose="020B0606020202030204" pitchFamily="34" charset="0"/>
          </a:endParaRPr>
        </a:p>
      </dsp:txBody>
      <dsp:txXfrm>
        <a:off x="2540844" y="2372332"/>
        <a:ext cx="1488541" cy="453823"/>
      </dsp:txXfrm>
    </dsp:sp>
    <dsp:sp modelId="{54650578-B94A-41DE-BFB0-EBD148DDE73E}">
      <dsp:nvSpPr>
        <dsp:cNvPr id="0" name=""/>
        <dsp:cNvSpPr/>
      </dsp:nvSpPr>
      <dsp:spPr>
        <a:xfrm>
          <a:off x="2540844" y="2939612"/>
          <a:ext cx="1488541" cy="4538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200" kern="1200" smtClean="0">
              <a:latin typeface="Arial Narrow" panose="020B0606020202030204" pitchFamily="34" charset="0"/>
            </a:rPr>
            <a:t>Investigación y monitoreo</a:t>
          </a:r>
          <a:endParaRPr lang="es-CO" altLang="es-CO" sz="1200" kern="1200" dirty="0" smtClean="0">
            <a:latin typeface="Arial Narrow" panose="020B0606020202030204" pitchFamily="34" charset="0"/>
          </a:endParaRPr>
        </a:p>
      </dsp:txBody>
      <dsp:txXfrm>
        <a:off x="2540844" y="2939612"/>
        <a:ext cx="1488541" cy="453823"/>
      </dsp:txXfrm>
    </dsp:sp>
    <dsp:sp modelId="{D95EEFD7-2D15-467D-BA73-29E4FA3053EB}">
      <dsp:nvSpPr>
        <dsp:cNvPr id="0" name=""/>
        <dsp:cNvSpPr/>
      </dsp:nvSpPr>
      <dsp:spPr>
        <a:xfrm>
          <a:off x="2540844" y="3506891"/>
          <a:ext cx="1488541" cy="4538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200" kern="1200" smtClean="0">
              <a:latin typeface="Arial Narrow" panose="020B0606020202030204" pitchFamily="34" charset="0"/>
            </a:rPr>
            <a:t>Recuperación y manejo de ecosistemas acuáticos</a:t>
          </a:r>
          <a:endParaRPr lang="es-CO" altLang="es-CO" sz="1200" kern="1200" dirty="0" smtClean="0">
            <a:latin typeface="Arial Narrow" panose="020B0606020202030204" pitchFamily="34" charset="0"/>
          </a:endParaRPr>
        </a:p>
      </dsp:txBody>
      <dsp:txXfrm>
        <a:off x="2540844" y="3506891"/>
        <a:ext cx="1488541" cy="45382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2C772-5DC5-46F9-B18B-1F804A4F6093}">
      <dsp:nvSpPr>
        <dsp:cNvPr id="0" name=""/>
        <dsp:cNvSpPr/>
      </dsp:nvSpPr>
      <dsp:spPr>
        <a:xfrm>
          <a:off x="938186" y="372571"/>
          <a:ext cx="1856275" cy="185632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5B25F-43C5-418C-A3C2-78A7EF348D12}">
      <dsp:nvSpPr>
        <dsp:cNvPr id="0" name=""/>
        <dsp:cNvSpPr/>
      </dsp:nvSpPr>
      <dsp:spPr>
        <a:xfrm>
          <a:off x="1348161" y="1044637"/>
          <a:ext cx="1035655" cy="517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200" b="1" kern="1200" dirty="0" smtClean="0">
              <a:latin typeface="Arial Narrow" panose="020B0606020202030204" pitchFamily="34" charset="0"/>
            </a:rPr>
            <a:t>YANAMAS  </a:t>
          </a:r>
          <a:endParaRPr lang="es-CO" sz="1200" b="1" kern="1200" dirty="0">
            <a:latin typeface="Arial Narrow" panose="020B0606020202030204" pitchFamily="34" charset="0"/>
          </a:endParaRPr>
        </a:p>
      </dsp:txBody>
      <dsp:txXfrm>
        <a:off x="1348161" y="1044637"/>
        <a:ext cx="1035655" cy="517766"/>
      </dsp:txXfrm>
    </dsp:sp>
    <dsp:sp modelId="{B2808A46-8B72-4D33-A157-B3B997A7FCC0}">
      <dsp:nvSpPr>
        <dsp:cNvPr id="0" name=""/>
        <dsp:cNvSpPr/>
      </dsp:nvSpPr>
      <dsp:spPr>
        <a:xfrm>
          <a:off x="555007" y="1562404"/>
          <a:ext cx="1594682" cy="1595356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5E9C32-310F-482A-B0B5-08B55CB08F02}">
      <dsp:nvSpPr>
        <dsp:cNvPr id="0" name=""/>
        <dsp:cNvSpPr/>
      </dsp:nvSpPr>
      <dsp:spPr>
        <a:xfrm>
          <a:off x="830333" y="2113314"/>
          <a:ext cx="1035655" cy="517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200" kern="1200" dirty="0" smtClean="0">
              <a:latin typeface="Arial Narrow" panose="020B0606020202030204" pitchFamily="34" charset="0"/>
            </a:rPr>
            <a:t>Espacios de concertación con comunidades resguardadas y no resguardadas</a:t>
          </a:r>
          <a:endParaRPr lang="es-CO" sz="1200" kern="1200" dirty="0">
            <a:latin typeface="Arial Narrow" panose="020B0606020202030204" pitchFamily="34" charset="0"/>
          </a:endParaRPr>
        </a:p>
      </dsp:txBody>
      <dsp:txXfrm>
        <a:off x="830333" y="2113314"/>
        <a:ext cx="1035655" cy="51776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935B5-6F47-4112-A19C-98B96A886940}">
      <dsp:nvSpPr>
        <dsp:cNvPr id="0" name=""/>
        <dsp:cNvSpPr/>
      </dsp:nvSpPr>
      <dsp:spPr>
        <a:xfrm>
          <a:off x="192" y="775011"/>
          <a:ext cx="1576161" cy="480729"/>
        </a:xfrm>
        <a:prstGeom prst="rect">
          <a:avLst/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100" kern="1200" dirty="0" smtClean="0">
              <a:latin typeface="Arial Narrow" panose="020B0606020202030204" pitchFamily="34" charset="0"/>
            </a:rPr>
            <a:t>Residuos sólidos</a:t>
          </a:r>
          <a:endParaRPr lang="es-CO" sz="1100" kern="1200" dirty="0">
            <a:latin typeface="Arial Narrow" panose="020B0606020202030204" pitchFamily="34" charset="0"/>
          </a:endParaRPr>
        </a:p>
      </dsp:txBody>
      <dsp:txXfrm>
        <a:off x="192" y="775011"/>
        <a:ext cx="1576161" cy="480729"/>
      </dsp:txXfrm>
    </dsp:sp>
    <dsp:sp modelId="{5F361CF0-0E2D-42B5-9226-5BAA164724B5}">
      <dsp:nvSpPr>
        <dsp:cNvPr id="0" name=""/>
        <dsp:cNvSpPr/>
      </dsp:nvSpPr>
      <dsp:spPr>
        <a:xfrm>
          <a:off x="192" y="1452760"/>
          <a:ext cx="1576161" cy="480729"/>
        </a:xfrm>
        <a:prstGeom prst="rect">
          <a:avLst/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100" kern="1200" dirty="0" smtClean="0">
              <a:latin typeface="Arial Narrow" panose="020B0606020202030204" pitchFamily="34" charset="0"/>
            </a:rPr>
            <a:t>Recursos </a:t>
          </a:r>
          <a:r>
            <a:rPr lang="es-CO" sz="1100" kern="1200" dirty="0" err="1" smtClean="0">
              <a:latin typeface="Arial Narrow" panose="020B0606020202030204" pitchFamily="34" charset="0"/>
            </a:rPr>
            <a:t>Hidrobiólogicos</a:t>
          </a:r>
          <a:endParaRPr lang="es-CO" sz="1100" kern="1200" dirty="0">
            <a:latin typeface="Arial Narrow" panose="020B0606020202030204" pitchFamily="34" charset="0"/>
          </a:endParaRPr>
        </a:p>
      </dsp:txBody>
      <dsp:txXfrm>
        <a:off x="192" y="1452760"/>
        <a:ext cx="1576161" cy="480729"/>
      </dsp:txXfrm>
    </dsp:sp>
    <dsp:sp modelId="{0ECF233B-D1E5-4435-AC0C-33BA182D49ED}">
      <dsp:nvSpPr>
        <dsp:cNvPr id="0" name=""/>
        <dsp:cNvSpPr/>
      </dsp:nvSpPr>
      <dsp:spPr>
        <a:xfrm>
          <a:off x="192" y="2130510"/>
          <a:ext cx="1576161" cy="480729"/>
        </a:xfrm>
        <a:prstGeom prst="rect">
          <a:avLst/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100" kern="1200" dirty="0" smtClean="0">
              <a:latin typeface="Arial Narrow" panose="020B0606020202030204" pitchFamily="34" charset="0"/>
            </a:rPr>
            <a:t>Suministro de agua potable</a:t>
          </a:r>
          <a:endParaRPr lang="es-CO" sz="1100" kern="1200" dirty="0">
            <a:latin typeface="Arial Narrow" panose="020B0606020202030204" pitchFamily="34" charset="0"/>
          </a:endParaRPr>
        </a:p>
      </dsp:txBody>
      <dsp:txXfrm>
        <a:off x="192" y="2130510"/>
        <a:ext cx="1576161" cy="480729"/>
      </dsp:txXfrm>
    </dsp:sp>
    <dsp:sp modelId="{0BDFA849-1430-47F1-AC17-806461244241}">
      <dsp:nvSpPr>
        <dsp:cNvPr id="0" name=""/>
        <dsp:cNvSpPr/>
      </dsp:nvSpPr>
      <dsp:spPr>
        <a:xfrm>
          <a:off x="192" y="2808259"/>
          <a:ext cx="1576161" cy="480729"/>
        </a:xfrm>
        <a:prstGeom prst="rect">
          <a:avLst/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>
              <a:latin typeface="Arial Narrow" panose="020B0606020202030204" pitchFamily="34" charset="0"/>
            </a:rPr>
            <a:t>Integración “Copa Flamencos”</a:t>
          </a:r>
          <a:endParaRPr lang="es-CO" sz="1050" kern="1200" dirty="0">
            <a:latin typeface="Arial Narrow" panose="020B0606020202030204" pitchFamily="34" charset="0"/>
          </a:endParaRPr>
        </a:p>
      </dsp:txBody>
      <dsp:txXfrm>
        <a:off x="192" y="2808259"/>
        <a:ext cx="1576161" cy="48072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F5832-16A6-4AE7-B5C8-317E2287665C}">
      <dsp:nvSpPr>
        <dsp:cNvPr id="0" name=""/>
        <dsp:cNvSpPr/>
      </dsp:nvSpPr>
      <dsp:spPr>
        <a:xfrm>
          <a:off x="1403" y="780880"/>
          <a:ext cx="2816176" cy="112647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>
              <a:latin typeface="Arial Narrow" panose="020B0606020202030204" pitchFamily="34" charset="0"/>
            </a:rPr>
            <a:t>Área Protegida</a:t>
          </a:r>
          <a:endParaRPr lang="es-CO" sz="2400" kern="1200" dirty="0">
            <a:latin typeface="Arial Narrow" panose="020B0606020202030204" pitchFamily="34" charset="0"/>
          </a:endParaRPr>
        </a:p>
      </dsp:txBody>
      <dsp:txXfrm>
        <a:off x="564638" y="780880"/>
        <a:ext cx="1689706" cy="1126470"/>
      </dsp:txXfrm>
    </dsp:sp>
    <dsp:sp modelId="{A6AF6B9C-AEC3-42B6-AB45-3CA24B92846E}">
      <dsp:nvSpPr>
        <dsp:cNvPr id="0" name=""/>
        <dsp:cNvSpPr/>
      </dsp:nvSpPr>
      <dsp:spPr>
        <a:xfrm>
          <a:off x="2451477" y="876630"/>
          <a:ext cx="2337426" cy="93497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Narrow" panose="020B0606020202030204" pitchFamily="34" charset="0"/>
            </a:rPr>
            <a:t>Parque Nacional Natural Sierra Nevada de Santa Marta</a:t>
          </a:r>
          <a:endParaRPr lang="es-CO" sz="1600" b="1" kern="1200" dirty="0">
            <a:latin typeface="Arial Narrow" panose="020B0606020202030204" pitchFamily="34" charset="0"/>
          </a:endParaRPr>
        </a:p>
      </dsp:txBody>
      <dsp:txXfrm>
        <a:off x="2918962" y="876630"/>
        <a:ext cx="1402456" cy="934970"/>
      </dsp:txXfrm>
    </dsp:sp>
    <dsp:sp modelId="{F9D64438-5DC0-4243-B5B6-05343EC4B565}">
      <dsp:nvSpPr>
        <dsp:cNvPr id="0" name=""/>
        <dsp:cNvSpPr/>
      </dsp:nvSpPr>
      <dsp:spPr>
        <a:xfrm>
          <a:off x="1403" y="2065056"/>
          <a:ext cx="2816176" cy="1126470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 smtClean="0">
              <a:latin typeface="Arial Narrow" panose="020B0606020202030204" pitchFamily="34" charset="0"/>
            </a:rPr>
            <a:t>Extensión: 383.000 ha, </a:t>
          </a:r>
          <a:r>
            <a:rPr lang="es-CO" altLang="es-CO" sz="1000" kern="1200" dirty="0" smtClean="0">
              <a:latin typeface="Arial Narrow" panose="020B0606020202030204" pitchFamily="34" charset="0"/>
            </a:rPr>
            <a:t>(Resolución No. 164 del 6 de junio de 1977). </a:t>
          </a:r>
          <a:r>
            <a:rPr lang="es-CO" sz="1000" kern="1200" dirty="0" smtClean="0">
              <a:latin typeface="Arial Narrow" panose="020B0606020202030204" pitchFamily="34" charset="0"/>
            </a:rPr>
            <a:t>Declaratoria: 1964. Es la montaña costera más alta del mundo y de mayor altura del país, la cual se eleva abruptamente desde las costas del Caribe hasta los 5.775 msnm</a:t>
          </a:r>
          <a:endParaRPr lang="es-CO" sz="1000" kern="1200" dirty="0">
            <a:latin typeface="Arial Narrow" panose="020B0606020202030204" pitchFamily="34" charset="0"/>
          </a:endParaRPr>
        </a:p>
      </dsp:txBody>
      <dsp:txXfrm>
        <a:off x="564638" y="2065056"/>
        <a:ext cx="1689706" cy="1126470"/>
      </dsp:txXfrm>
    </dsp:sp>
    <dsp:sp modelId="{9239ADC5-5709-41B9-A656-20CD8ECC9B65}">
      <dsp:nvSpPr>
        <dsp:cNvPr id="0" name=""/>
        <dsp:cNvSpPr/>
      </dsp:nvSpPr>
      <dsp:spPr>
        <a:xfrm>
          <a:off x="2451477" y="2160806"/>
          <a:ext cx="2337426" cy="934970"/>
        </a:xfrm>
        <a:prstGeom prst="chevron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latin typeface="Arial Narrow" panose="020B0606020202030204" pitchFamily="34" charset="0"/>
            </a:rPr>
            <a:t>Estrella hídrica, Territorio ancestral y Reserva de Biosfera.</a:t>
          </a:r>
          <a:endParaRPr lang="es-CO" sz="1600" kern="1200" dirty="0">
            <a:latin typeface="Arial Narrow" panose="020B0606020202030204" pitchFamily="34" charset="0"/>
          </a:endParaRPr>
        </a:p>
      </dsp:txBody>
      <dsp:txXfrm>
        <a:off x="2918962" y="2160806"/>
        <a:ext cx="1402456" cy="934970"/>
      </dsp:txXfrm>
    </dsp:sp>
    <dsp:sp modelId="{34F0DDC0-F559-4266-BAC5-A5DD79A563AF}">
      <dsp:nvSpPr>
        <dsp:cNvPr id="0" name=""/>
        <dsp:cNvSpPr/>
      </dsp:nvSpPr>
      <dsp:spPr>
        <a:xfrm>
          <a:off x="1403" y="3349233"/>
          <a:ext cx="2816176" cy="1126470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400" kern="1200" dirty="0" smtClean="0">
              <a:latin typeface="Arial Narrow" panose="020B0606020202030204" pitchFamily="34" charset="0"/>
            </a:rPr>
            <a:t> El Parque representa una parte importante del territorio ancestral de las 4 comunidades indígenas de la Sierra Nevada de Santa Marta</a:t>
          </a:r>
          <a:endParaRPr lang="es-CO" sz="1400" kern="1200" dirty="0">
            <a:latin typeface="Arial Narrow" panose="020B0606020202030204" pitchFamily="34" charset="0"/>
          </a:endParaRPr>
        </a:p>
      </dsp:txBody>
      <dsp:txXfrm>
        <a:off x="564638" y="3349233"/>
        <a:ext cx="1689706" cy="112647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F5832-16A6-4AE7-B5C8-317E2287665C}">
      <dsp:nvSpPr>
        <dsp:cNvPr id="0" name=""/>
        <dsp:cNvSpPr/>
      </dsp:nvSpPr>
      <dsp:spPr>
        <a:xfrm>
          <a:off x="1403" y="780880"/>
          <a:ext cx="2816176" cy="112647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b="0" kern="1200" dirty="0" smtClean="0">
              <a:latin typeface="Arial Narrow" panose="020B0606020202030204" pitchFamily="34" charset="0"/>
            </a:rPr>
            <a:t>Área Protegida</a:t>
          </a:r>
          <a:endParaRPr lang="es-CO" sz="2400" b="0" kern="1200" dirty="0">
            <a:latin typeface="Arial Narrow" panose="020B0606020202030204" pitchFamily="34" charset="0"/>
          </a:endParaRPr>
        </a:p>
      </dsp:txBody>
      <dsp:txXfrm>
        <a:off x="564638" y="780880"/>
        <a:ext cx="1689706" cy="1126470"/>
      </dsp:txXfrm>
    </dsp:sp>
    <dsp:sp modelId="{A6AF6B9C-AEC3-42B6-AB45-3CA24B92846E}">
      <dsp:nvSpPr>
        <dsp:cNvPr id="0" name=""/>
        <dsp:cNvSpPr/>
      </dsp:nvSpPr>
      <dsp:spPr>
        <a:xfrm>
          <a:off x="2451477" y="876630"/>
          <a:ext cx="2337426" cy="93497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Arial Narrow" panose="020B0606020202030204" pitchFamily="34" charset="0"/>
            </a:rPr>
            <a:t>Parque Nacional Natural </a:t>
          </a:r>
          <a:r>
            <a:rPr lang="es-ES" sz="2000" b="1" kern="1200" dirty="0" err="1" smtClean="0">
              <a:latin typeface="Arial Narrow" panose="020B0606020202030204" pitchFamily="34" charset="0"/>
            </a:rPr>
            <a:t>Tayrona</a:t>
          </a:r>
          <a:endParaRPr lang="es-CO" sz="2000" b="1" kern="1200" dirty="0">
            <a:latin typeface="Arial Narrow" panose="020B0606020202030204" pitchFamily="34" charset="0"/>
          </a:endParaRPr>
        </a:p>
      </dsp:txBody>
      <dsp:txXfrm>
        <a:off x="2918962" y="876630"/>
        <a:ext cx="1402456" cy="934970"/>
      </dsp:txXfrm>
    </dsp:sp>
    <dsp:sp modelId="{F9D64438-5DC0-4243-B5B6-05343EC4B565}">
      <dsp:nvSpPr>
        <dsp:cNvPr id="0" name=""/>
        <dsp:cNvSpPr/>
      </dsp:nvSpPr>
      <dsp:spPr>
        <a:xfrm>
          <a:off x="1403" y="2065056"/>
          <a:ext cx="2816176" cy="1126470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0" kern="1200" dirty="0" smtClean="0">
              <a:latin typeface="Arial Narrow" panose="020B0606020202030204" pitchFamily="34" charset="0"/>
            </a:rPr>
            <a:t>Extensión: 15.000 ha. Declaratoria: 1964. </a:t>
          </a:r>
          <a:r>
            <a:rPr lang="es-ES" sz="1200" b="0" kern="1200" dirty="0" smtClean="0">
              <a:latin typeface="Arial Narrow" pitchFamily="34" charset="0"/>
            </a:rPr>
            <a:t>Ícono de la belleza escénica del País: playas, bahías, montañas y bosques. Reserva de Biosfera y Zona AICA. </a:t>
          </a:r>
          <a:endParaRPr lang="es-CO" sz="1200" b="0" kern="1200" dirty="0">
            <a:latin typeface="Arial Narrow" panose="020B0606020202030204" pitchFamily="34" charset="0"/>
          </a:endParaRPr>
        </a:p>
      </dsp:txBody>
      <dsp:txXfrm>
        <a:off x="564638" y="2065056"/>
        <a:ext cx="1689706" cy="1126470"/>
      </dsp:txXfrm>
    </dsp:sp>
    <dsp:sp modelId="{9239ADC5-5709-41B9-A656-20CD8ECC9B65}">
      <dsp:nvSpPr>
        <dsp:cNvPr id="0" name=""/>
        <dsp:cNvSpPr/>
      </dsp:nvSpPr>
      <dsp:spPr>
        <a:xfrm>
          <a:off x="2451477" y="2160806"/>
          <a:ext cx="2337426" cy="934970"/>
        </a:xfrm>
        <a:prstGeom prst="chevron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8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Ubicado en la región Caribe Colombiano, al norte del Distrito Turístico Cultural e Histórico de Santa Marta, en el departamento del Magdalena, en las estribaciones del flanco noroccidental de la Sierra Nevada de Santa Marta</a:t>
          </a:r>
          <a:endParaRPr lang="es-CO" sz="800" b="0" kern="1200" dirty="0">
            <a:latin typeface="Arial Narrow" panose="020B0606020202030204" pitchFamily="34" charset="0"/>
          </a:endParaRPr>
        </a:p>
      </dsp:txBody>
      <dsp:txXfrm>
        <a:off x="2918962" y="2160806"/>
        <a:ext cx="1402456" cy="934970"/>
      </dsp:txXfrm>
    </dsp:sp>
    <dsp:sp modelId="{010DB284-4F8B-47AC-AC43-C0F3DC2722CC}">
      <dsp:nvSpPr>
        <dsp:cNvPr id="0" name=""/>
        <dsp:cNvSpPr/>
      </dsp:nvSpPr>
      <dsp:spPr>
        <a:xfrm>
          <a:off x="1403" y="3349233"/>
          <a:ext cx="2816176" cy="1126470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2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Resolución 0292 del 18 de Agosto de 1969 Por la cual se aprueba el Acuerdo 004 de 24 de abril de 1969, –INDERENA. Se delimitan y reservan dos áreas de tierras de 15.000 ha</a:t>
          </a:r>
        </a:p>
      </dsp:txBody>
      <dsp:txXfrm>
        <a:off x="564638" y="3349233"/>
        <a:ext cx="1689706" cy="1126470"/>
      </dsp:txXfrm>
    </dsp:sp>
    <dsp:sp modelId="{072515D4-523C-41D4-8F85-3C4B3482A2A0}">
      <dsp:nvSpPr>
        <dsp:cNvPr id="0" name=""/>
        <dsp:cNvSpPr/>
      </dsp:nvSpPr>
      <dsp:spPr>
        <a:xfrm>
          <a:off x="2451477" y="3444983"/>
          <a:ext cx="2337426" cy="934970"/>
        </a:xfrm>
        <a:prstGeom prst="chevron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4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Las cuatro etnias indígenas (</a:t>
          </a:r>
          <a:r>
            <a:rPr lang="es-CO" altLang="es-CO" sz="1400" b="0" kern="1200" dirty="0" err="1" smtClean="0">
              <a:solidFill>
                <a:srgbClr val="000000"/>
              </a:solidFill>
              <a:latin typeface="Arial Narrow" panose="020B0606020202030204" pitchFamily="34" charset="0"/>
            </a:rPr>
            <a:t>Kankuamo</a:t>
          </a:r>
          <a:r>
            <a:rPr lang="es-CO" altLang="es-CO" sz="14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, </a:t>
          </a:r>
          <a:r>
            <a:rPr lang="es-CO" altLang="es-CO" sz="1400" b="0" kern="1200" dirty="0" err="1" smtClean="0">
              <a:solidFill>
                <a:srgbClr val="000000"/>
              </a:solidFill>
              <a:latin typeface="Arial Narrow" panose="020B0606020202030204" pitchFamily="34" charset="0"/>
            </a:rPr>
            <a:t>Kogui</a:t>
          </a:r>
          <a:r>
            <a:rPr lang="es-CO" altLang="es-CO" sz="14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, </a:t>
          </a:r>
          <a:r>
            <a:rPr lang="es-CO" altLang="es-CO" sz="1400" b="0" kern="1200" dirty="0" err="1" smtClean="0">
              <a:solidFill>
                <a:srgbClr val="000000"/>
              </a:solidFill>
              <a:latin typeface="Arial Narrow" panose="020B0606020202030204" pitchFamily="34" charset="0"/>
            </a:rPr>
            <a:t>Wiwa</a:t>
          </a:r>
          <a:r>
            <a:rPr lang="es-CO" altLang="es-CO" sz="14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 y </a:t>
          </a:r>
          <a:r>
            <a:rPr lang="es-CO" altLang="es-CO" sz="1400" b="0" kern="1200" dirty="0" err="1" smtClean="0">
              <a:solidFill>
                <a:srgbClr val="000000"/>
              </a:solidFill>
              <a:latin typeface="Arial Narrow" panose="020B0606020202030204" pitchFamily="34" charset="0"/>
            </a:rPr>
            <a:t>Arhuaco</a:t>
          </a:r>
          <a:r>
            <a:rPr lang="es-CO" altLang="es-CO" sz="14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).</a:t>
          </a:r>
        </a:p>
      </dsp:txBody>
      <dsp:txXfrm>
        <a:off x="2918962" y="3444983"/>
        <a:ext cx="1402456" cy="93497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29C9E-8C08-4587-A9B3-404AC1881D26}">
      <dsp:nvSpPr>
        <dsp:cNvPr id="0" name=""/>
        <dsp:cNvSpPr/>
      </dsp:nvSpPr>
      <dsp:spPr>
        <a:xfrm>
          <a:off x="0" y="161495"/>
          <a:ext cx="4799878" cy="7571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400" b="1" kern="1200" dirty="0" smtClean="0">
              <a:latin typeface="Arial Narrow" panose="020B0606020202030204" pitchFamily="34" charset="0"/>
            </a:rPr>
            <a:t>CONSTRUCCION CONJUNTA DEL PLAN DE MANEJO DE LOS PARQUES NACIONALES SIERRA NEVADA DE SANTA MARTA Y  TAYRONA CON LOS PUEBLOS INDIGENAS DE LA SIERRA</a:t>
          </a:r>
          <a:endParaRPr lang="es-CO" sz="1400" b="1" kern="1200" dirty="0">
            <a:latin typeface="Arial Narrow" panose="020B0606020202030204" pitchFamily="34" charset="0"/>
          </a:endParaRPr>
        </a:p>
      </dsp:txBody>
      <dsp:txXfrm>
        <a:off x="0" y="161495"/>
        <a:ext cx="4799878" cy="75712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3103E-3516-4FEF-AFEB-12370C75607D}">
      <dsp:nvSpPr>
        <dsp:cNvPr id="0" name=""/>
        <dsp:cNvSpPr/>
      </dsp:nvSpPr>
      <dsp:spPr>
        <a:xfrm>
          <a:off x="4177" y="1532613"/>
          <a:ext cx="2496933" cy="99877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Narrow" panose="020B0606020202030204" pitchFamily="34" charset="0"/>
            </a:rPr>
            <a:t>Resultados de la consulta previa en el Parque Nacional Natural </a:t>
          </a:r>
          <a:r>
            <a:rPr lang="es-CO" sz="1200" kern="1200" dirty="0" err="1" smtClean="0">
              <a:latin typeface="Arial Narrow" panose="020B0606020202030204" pitchFamily="34" charset="0"/>
            </a:rPr>
            <a:t>Tayrona</a:t>
          </a:r>
          <a:r>
            <a:rPr lang="es-CO" sz="1200" kern="1200" dirty="0" smtClean="0">
              <a:latin typeface="Arial Narrow" panose="020B0606020202030204" pitchFamily="34" charset="0"/>
            </a:rPr>
            <a:t>: construcción conjunta del Plan de Manejo</a:t>
          </a:r>
          <a:endParaRPr lang="es-CO" sz="1200" kern="1200" dirty="0">
            <a:latin typeface="Arial Narrow" panose="020B0606020202030204" pitchFamily="34" charset="0"/>
          </a:endParaRPr>
        </a:p>
      </dsp:txBody>
      <dsp:txXfrm>
        <a:off x="503564" y="1532613"/>
        <a:ext cx="1498160" cy="998773"/>
      </dsp:txXfrm>
    </dsp:sp>
    <dsp:sp modelId="{6C23C24F-67AB-4FEA-AFD8-DB571DC4C9D8}">
      <dsp:nvSpPr>
        <dsp:cNvPr id="0" name=""/>
        <dsp:cNvSpPr/>
      </dsp:nvSpPr>
      <dsp:spPr>
        <a:xfrm>
          <a:off x="2251417" y="1532613"/>
          <a:ext cx="2496933" cy="998773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Narrow" panose="020B0606020202030204" pitchFamily="34" charset="0"/>
            </a:rPr>
            <a:t>Convenio de Asociación No. 005 del 16 de Octubre de 2015 entre PNNC - Resguardo </a:t>
          </a:r>
          <a:r>
            <a:rPr lang="es-CO" sz="1200" kern="1200" dirty="0" err="1" smtClean="0">
              <a:latin typeface="Arial Narrow" panose="020B0606020202030204" pitchFamily="34" charset="0"/>
            </a:rPr>
            <a:t>Kogui</a:t>
          </a:r>
          <a:r>
            <a:rPr lang="es-CO" sz="1200" kern="1200" dirty="0" smtClean="0">
              <a:latin typeface="Arial Narrow" panose="020B0606020202030204" pitchFamily="34" charset="0"/>
            </a:rPr>
            <a:t>-Malayo-</a:t>
          </a:r>
          <a:r>
            <a:rPr lang="es-CO" sz="1200" kern="1200" dirty="0" err="1" smtClean="0">
              <a:latin typeface="Arial Narrow" panose="020B0606020202030204" pitchFamily="34" charset="0"/>
            </a:rPr>
            <a:t>Arhuaco</a:t>
          </a:r>
          <a:r>
            <a:rPr lang="es-CO" sz="1200" kern="1200" dirty="0" smtClean="0">
              <a:latin typeface="Arial Narrow" panose="020B0606020202030204" pitchFamily="34" charset="0"/>
            </a:rPr>
            <a:t> </a:t>
          </a:r>
          <a:endParaRPr lang="es-CO" sz="1200" kern="1200" dirty="0">
            <a:latin typeface="Arial Narrow" panose="020B0606020202030204" pitchFamily="34" charset="0"/>
          </a:endParaRPr>
        </a:p>
      </dsp:txBody>
      <dsp:txXfrm>
        <a:off x="2750804" y="1532613"/>
        <a:ext cx="1498160" cy="998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4FAB75-4EC2-4FF0-9BB2-0991E6E920BD}">
      <dsp:nvSpPr>
        <dsp:cNvPr id="0" name=""/>
        <dsp:cNvSpPr/>
      </dsp:nvSpPr>
      <dsp:spPr>
        <a:xfrm>
          <a:off x="1146359" y="330404"/>
          <a:ext cx="2268162" cy="226822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8128D-E269-49C4-A4E7-2D9B7CE6986C}">
      <dsp:nvSpPr>
        <dsp:cNvPr id="0" name=""/>
        <dsp:cNvSpPr/>
      </dsp:nvSpPr>
      <dsp:spPr>
        <a:xfrm>
          <a:off x="1647302" y="1151594"/>
          <a:ext cx="1265456" cy="632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latin typeface="Arial Narrow" panose="020B0606020202030204" pitchFamily="34" charset="0"/>
            </a:rPr>
            <a:t>Política de Participación Social</a:t>
          </a:r>
          <a:endParaRPr lang="es-CO" sz="1800" b="1" kern="1200" dirty="0">
            <a:latin typeface="Arial Narrow" panose="020B0606020202030204" pitchFamily="34" charset="0"/>
          </a:endParaRPr>
        </a:p>
      </dsp:txBody>
      <dsp:txXfrm>
        <a:off x="1647302" y="1151594"/>
        <a:ext cx="1265456" cy="632653"/>
      </dsp:txXfrm>
    </dsp:sp>
    <dsp:sp modelId="{029EFCBC-CF03-4384-BAEA-A3AF98885060}">
      <dsp:nvSpPr>
        <dsp:cNvPr id="0" name=""/>
        <dsp:cNvSpPr/>
      </dsp:nvSpPr>
      <dsp:spPr>
        <a:xfrm>
          <a:off x="678156" y="1784247"/>
          <a:ext cx="1948523" cy="194934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D1A27-55AF-45B8-8401-3D0AC9C84524}">
      <dsp:nvSpPr>
        <dsp:cNvPr id="0" name=""/>
        <dsp:cNvSpPr/>
      </dsp:nvSpPr>
      <dsp:spPr>
        <a:xfrm>
          <a:off x="1014574" y="2457398"/>
          <a:ext cx="1265456" cy="632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latin typeface="Arial Narrow" panose="020B0606020202030204" pitchFamily="34" charset="0"/>
            </a:rPr>
            <a:t>Estrategias especiales de manejo</a:t>
          </a:r>
          <a:endParaRPr lang="es-CO" sz="1800" b="1" kern="1200" dirty="0">
            <a:latin typeface="Arial Narrow" panose="020B0606020202030204" pitchFamily="34" charset="0"/>
          </a:endParaRPr>
        </a:p>
      </dsp:txBody>
      <dsp:txXfrm>
        <a:off x="1014574" y="2457398"/>
        <a:ext cx="1265456" cy="63265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9FA1B-296C-4B08-B29A-BD07C6745D6E}">
      <dsp:nvSpPr>
        <dsp:cNvPr id="0" name=""/>
        <dsp:cNvSpPr/>
      </dsp:nvSpPr>
      <dsp:spPr>
        <a:xfrm>
          <a:off x="993118" y="1178"/>
          <a:ext cx="4767516" cy="9741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200" kern="1200" dirty="0" smtClean="0">
              <a:latin typeface="Arial Narrow" panose="020B0606020202030204" pitchFamily="34" charset="0"/>
            </a:rPr>
            <a:t>OBJETO: Aunar esfuerzos, humanos, técnicos y logísticos que permitan avanzar en el proceso de construcción conjunta de los instrumentos de planeación de los Parques Nacionales Naturales </a:t>
          </a:r>
          <a:r>
            <a:rPr lang="es-CO" altLang="es-CO" sz="1200" kern="1200" dirty="0" err="1" smtClean="0">
              <a:latin typeface="Arial Narrow" panose="020B0606020202030204" pitchFamily="34" charset="0"/>
            </a:rPr>
            <a:t>Tayrona</a:t>
          </a:r>
          <a:r>
            <a:rPr lang="es-CO" altLang="es-CO" sz="1200" kern="1200" dirty="0" smtClean="0">
              <a:latin typeface="Arial Narrow" panose="020B0606020202030204" pitchFamily="34" charset="0"/>
            </a:rPr>
            <a:t> y Sierra Nevada de Santa Marta de manera coordinada con los pueblos indígenas de la Sierra Nevada de Santa Marta.</a:t>
          </a:r>
          <a:endParaRPr lang="es-CO" sz="1200" kern="1200" dirty="0">
            <a:latin typeface="Arial Narrow" panose="020B0606020202030204" pitchFamily="34" charset="0"/>
          </a:endParaRPr>
        </a:p>
      </dsp:txBody>
      <dsp:txXfrm>
        <a:off x="993118" y="1178"/>
        <a:ext cx="4767516" cy="974194"/>
      </dsp:txXfrm>
    </dsp:sp>
    <dsp:sp modelId="{D7E09B67-D5D8-4B11-88EB-9D37A3328B9D}">
      <dsp:nvSpPr>
        <dsp:cNvPr id="0" name=""/>
        <dsp:cNvSpPr/>
      </dsp:nvSpPr>
      <dsp:spPr>
        <a:xfrm>
          <a:off x="993118" y="1297993"/>
          <a:ext cx="4751993" cy="9741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200" kern="1200" dirty="0" smtClean="0">
              <a:latin typeface="Arial Narrow" panose="020B0606020202030204" pitchFamily="34" charset="0"/>
            </a:rPr>
            <a:t>ALCANCE: Establecer los lineamientos  y criterios culturales, ancestrales y ambientales que orientaran la construcción conjunta de los Planes de Manejo de los Parques Nacionales Naturales </a:t>
          </a:r>
          <a:r>
            <a:rPr lang="es-CO" altLang="es-CO" sz="1200" kern="1200" dirty="0" err="1" smtClean="0">
              <a:latin typeface="Arial Narrow" panose="020B0606020202030204" pitchFamily="34" charset="0"/>
            </a:rPr>
            <a:t>Tayrona</a:t>
          </a:r>
          <a:r>
            <a:rPr lang="es-CO" altLang="es-CO" sz="1200" kern="1200" dirty="0" smtClean="0">
              <a:latin typeface="Arial Narrow" panose="020B0606020202030204" pitchFamily="34" charset="0"/>
            </a:rPr>
            <a:t> y Sierra Nevada de Santa Marta denominada </a:t>
          </a:r>
          <a:r>
            <a:rPr lang="es-CO" altLang="es-ES" sz="1200" kern="1200" dirty="0" smtClean="0">
              <a:latin typeface="Arial Narrow" panose="020B0606020202030204" pitchFamily="34" charset="0"/>
            </a:rPr>
            <a:t>“</a:t>
          </a:r>
          <a:r>
            <a:rPr lang="es-CO" altLang="es-CO" sz="1200" kern="1200" dirty="0" smtClean="0">
              <a:latin typeface="Arial Narrow" panose="020B0606020202030204" pitchFamily="34" charset="0"/>
            </a:rPr>
            <a:t>Desde el principio del mandato y el orden del cumplimiento ancestral</a:t>
          </a:r>
          <a:r>
            <a:rPr lang="es-CO" altLang="es-ES" sz="1200" kern="1200" dirty="0" smtClean="0">
              <a:latin typeface="Arial Narrow" panose="020B0606020202030204" pitchFamily="34" charset="0"/>
            </a:rPr>
            <a:t>”</a:t>
          </a:r>
          <a:r>
            <a:rPr lang="es-CO" altLang="es-CO" sz="1200" kern="1200" dirty="0" smtClean="0">
              <a:latin typeface="Arial Narrow" panose="020B0606020202030204" pitchFamily="34" charset="0"/>
            </a:rPr>
            <a:t> </a:t>
          </a:r>
        </a:p>
      </dsp:txBody>
      <dsp:txXfrm>
        <a:off x="993118" y="1297993"/>
        <a:ext cx="4751993" cy="97419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E51AB-B732-485E-B523-98514AB492F0}">
      <dsp:nvSpPr>
        <dsp:cNvPr id="0" name=""/>
        <dsp:cNvSpPr/>
      </dsp:nvSpPr>
      <dsp:spPr>
        <a:xfrm>
          <a:off x="3192909" y="-86220"/>
          <a:ext cx="1627757" cy="130149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Narrow" panose="020B0606020202030204" pitchFamily="34" charset="0"/>
            </a:rPr>
            <a:t>1. Revisar y consolidar la información desde la  política propia y ambiental y desde los principios ancestrales pertinentes</a:t>
          </a:r>
          <a:endParaRPr lang="es-CO" sz="1200" kern="1200" dirty="0">
            <a:latin typeface="Arial Narrow" panose="020B0606020202030204" pitchFamily="34" charset="0"/>
          </a:endParaRPr>
        </a:p>
      </dsp:txBody>
      <dsp:txXfrm>
        <a:off x="3256443" y="-22686"/>
        <a:ext cx="1500689" cy="1174430"/>
      </dsp:txXfrm>
    </dsp:sp>
    <dsp:sp modelId="{2BEFC206-9011-450C-A93D-3A4155F08469}">
      <dsp:nvSpPr>
        <dsp:cNvPr id="0" name=""/>
        <dsp:cNvSpPr/>
      </dsp:nvSpPr>
      <dsp:spPr>
        <a:xfrm>
          <a:off x="1621891" y="429693"/>
          <a:ext cx="4233186" cy="4233186"/>
        </a:xfrm>
        <a:custGeom>
          <a:avLst/>
          <a:gdLst/>
          <a:ahLst/>
          <a:cxnLst/>
          <a:rect l="0" t="0" r="0" b="0"/>
          <a:pathLst>
            <a:path>
              <a:moveTo>
                <a:pt x="3354514" y="399759"/>
              </a:moveTo>
              <a:arcTo wR="2116593" hR="2116593" stAng="18347607" swAng="92040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FFBFDE-712B-4727-B089-58C9BA211859}">
      <dsp:nvSpPr>
        <dsp:cNvPr id="0" name=""/>
        <dsp:cNvSpPr/>
      </dsp:nvSpPr>
      <dsp:spPr>
        <a:xfrm>
          <a:off x="5065269" y="1368147"/>
          <a:ext cx="1627757" cy="130149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Narrow" panose="020B0606020202030204" pitchFamily="34" charset="0"/>
            </a:rPr>
            <a:t>2. Principios de entendimiento del </a:t>
          </a:r>
          <a:r>
            <a:rPr lang="es-CO" sz="1200" kern="1200" dirty="0" err="1" smtClean="0">
              <a:latin typeface="Arial Narrow" panose="020B0606020202030204" pitchFamily="34" charset="0"/>
            </a:rPr>
            <a:t>mandanto</a:t>
          </a:r>
          <a:r>
            <a:rPr lang="es-CO" sz="1200" kern="1200" dirty="0" smtClean="0">
              <a:latin typeface="Arial Narrow" panose="020B0606020202030204" pitchFamily="34" charset="0"/>
            </a:rPr>
            <a:t> de las normas propias la visión  ancestral y  las normas ambientales vigentes </a:t>
          </a:r>
          <a:endParaRPr lang="es-CO" sz="1200" kern="1200" dirty="0">
            <a:latin typeface="Arial Narrow" panose="020B0606020202030204" pitchFamily="34" charset="0"/>
          </a:endParaRPr>
        </a:p>
      </dsp:txBody>
      <dsp:txXfrm>
        <a:off x="5128803" y="1431681"/>
        <a:ext cx="1500689" cy="1174430"/>
      </dsp:txXfrm>
    </dsp:sp>
    <dsp:sp modelId="{9F873CE0-DD34-4ED5-A7CC-D26D94366F18}">
      <dsp:nvSpPr>
        <dsp:cNvPr id="0" name=""/>
        <dsp:cNvSpPr/>
      </dsp:nvSpPr>
      <dsp:spPr>
        <a:xfrm>
          <a:off x="1773731" y="797321"/>
          <a:ext cx="4233186" cy="4233186"/>
        </a:xfrm>
        <a:custGeom>
          <a:avLst/>
          <a:gdLst/>
          <a:ahLst/>
          <a:cxnLst/>
          <a:rect l="0" t="0" r="0" b="0"/>
          <a:pathLst>
            <a:path>
              <a:moveTo>
                <a:pt x="4233001" y="2088620"/>
              </a:moveTo>
              <a:arcTo wR="2116593" hR="2116593" stAng="21554566" swAng="1076418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0DD45-DE36-4CDD-B710-197F13BB5B42}">
      <dsp:nvSpPr>
        <dsp:cNvPr id="0" name=""/>
        <dsp:cNvSpPr/>
      </dsp:nvSpPr>
      <dsp:spPr>
        <a:xfrm>
          <a:off x="4437011" y="3742733"/>
          <a:ext cx="1627757" cy="130149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>
              <a:latin typeface="Arial Narrow" panose="020B0606020202030204" pitchFamily="34" charset="0"/>
            </a:rPr>
            <a:t>3. Análisis territorial para la  unificación de los  problemas en síntesis y priorizaciones  generales. </a:t>
          </a:r>
          <a:endParaRPr lang="es-CO" sz="1400" kern="1200" dirty="0">
            <a:latin typeface="Arial Narrow" panose="020B0606020202030204" pitchFamily="34" charset="0"/>
          </a:endParaRPr>
        </a:p>
      </dsp:txBody>
      <dsp:txXfrm>
        <a:off x="4500545" y="3806267"/>
        <a:ext cx="1500689" cy="1174430"/>
      </dsp:txXfrm>
    </dsp:sp>
    <dsp:sp modelId="{86D93B75-2170-4B16-A64B-3C4128907126}">
      <dsp:nvSpPr>
        <dsp:cNvPr id="0" name=""/>
        <dsp:cNvSpPr/>
      </dsp:nvSpPr>
      <dsp:spPr>
        <a:xfrm>
          <a:off x="1890194" y="564528"/>
          <a:ext cx="4233186" cy="4233186"/>
        </a:xfrm>
        <a:custGeom>
          <a:avLst/>
          <a:gdLst/>
          <a:ahLst/>
          <a:cxnLst/>
          <a:rect l="0" t="0" r="0" b="0"/>
          <a:pathLst>
            <a:path>
              <a:moveTo>
                <a:pt x="2377084" y="4217095"/>
              </a:moveTo>
              <a:arcTo wR="2116593" hR="2116593" stAng="4975838" swAng="848324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680738-30AD-4FF9-94AA-8FFB08839977}">
      <dsp:nvSpPr>
        <dsp:cNvPr id="0" name=""/>
        <dsp:cNvSpPr/>
      </dsp:nvSpPr>
      <dsp:spPr>
        <a:xfrm>
          <a:off x="1948806" y="3742733"/>
          <a:ext cx="1627757" cy="130149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>
              <a:latin typeface="Arial Narrow" panose="020B0606020202030204" pitchFamily="34" charset="0"/>
            </a:rPr>
            <a:t>4. Establecimiento de estrategias para la conservación y el mantenimiento del orden y el modelo del  territorio ancestral </a:t>
          </a:r>
          <a:endParaRPr lang="es-CO" sz="1400" kern="1200" dirty="0">
            <a:latin typeface="Arial Narrow" panose="020B0606020202030204" pitchFamily="34" charset="0"/>
          </a:endParaRPr>
        </a:p>
      </dsp:txBody>
      <dsp:txXfrm>
        <a:off x="2012340" y="3806267"/>
        <a:ext cx="1500689" cy="1174430"/>
      </dsp:txXfrm>
    </dsp:sp>
    <dsp:sp modelId="{81303337-8A32-4DFE-8E72-1E1CCE3B1C03}">
      <dsp:nvSpPr>
        <dsp:cNvPr id="0" name=""/>
        <dsp:cNvSpPr/>
      </dsp:nvSpPr>
      <dsp:spPr>
        <a:xfrm>
          <a:off x="1890194" y="564528"/>
          <a:ext cx="4233186" cy="4233186"/>
        </a:xfrm>
        <a:custGeom>
          <a:avLst/>
          <a:gdLst/>
          <a:ahLst/>
          <a:cxnLst/>
          <a:rect l="0" t="0" r="0" b="0"/>
          <a:pathLst>
            <a:path>
              <a:moveTo>
                <a:pt x="185016" y="2982029"/>
              </a:moveTo>
              <a:arcTo wR="2116593" hR="2116593" stAng="9351924" swAng="1095317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9F51BD-AE86-4D24-B984-EAF02D5DF5F5}">
      <dsp:nvSpPr>
        <dsp:cNvPr id="0" name=""/>
        <dsp:cNvSpPr/>
      </dsp:nvSpPr>
      <dsp:spPr>
        <a:xfrm>
          <a:off x="1179909" y="1376309"/>
          <a:ext cx="1627757" cy="130149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>
              <a:latin typeface="Arial Narrow" panose="020B0606020202030204" pitchFamily="34" charset="0"/>
            </a:rPr>
            <a:t>5. Coordinación para el establecimiento de las garantías públicas y ambiental  e institucional en el orden ancestral </a:t>
          </a:r>
          <a:endParaRPr lang="es-CO" sz="1400" kern="1200" dirty="0">
            <a:latin typeface="Arial Narrow" panose="020B0606020202030204" pitchFamily="34" charset="0"/>
          </a:endParaRPr>
        </a:p>
      </dsp:txBody>
      <dsp:txXfrm>
        <a:off x="1243443" y="1439843"/>
        <a:ext cx="1500689" cy="1174430"/>
      </dsp:txXfrm>
    </dsp:sp>
    <dsp:sp modelId="{D1039C22-1D60-4027-B3BA-FDA745168CB5}">
      <dsp:nvSpPr>
        <dsp:cNvPr id="0" name=""/>
        <dsp:cNvSpPr/>
      </dsp:nvSpPr>
      <dsp:spPr>
        <a:xfrm>
          <a:off x="1890194" y="564528"/>
          <a:ext cx="4233186" cy="4233186"/>
        </a:xfrm>
        <a:custGeom>
          <a:avLst/>
          <a:gdLst/>
          <a:ahLst/>
          <a:cxnLst/>
          <a:rect l="0" t="0" r="0" b="0"/>
          <a:pathLst>
            <a:path>
              <a:moveTo>
                <a:pt x="590462" y="650000"/>
              </a:moveTo>
              <a:arcTo wR="2116593" hR="2116593" stAng="13431618" swAng="1063437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29C9E-8C08-4587-A9B3-404AC1881D26}">
      <dsp:nvSpPr>
        <dsp:cNvPr id="0" name=""/>
        <dsp:cNvSpPr/>
      </dsp:nvSpPr>
      <dsp:spPr>
        <a:xfrm rot="16200000">
          <a:off x="-2808721" y="406"/>
          <a:ext cx="6840755" cy="10793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CO" sz="1800" kern="1200" dirty="0" smtClean="0">
              <a:latin typeface="Arial Narrow" panose="020B0606020202030204" pitchFamily="34" charset="0"/>
            </a:rPr>
            <a:t>ACUERDO PARA LA CONSERVACIÓN AMBIENTAL Y CULTURAL DE LA SIERRA NEVADA DE SANTA MARTA: PRINCIPIOS </a:t>
          </a:r>
          <a:endParaRPr lang="es-CO" sz="1800" kern="1200" dirty="0">
            <a:latin typeface="Arial Narrow" panose="020B0606020202030204" pitchFamily="34" charset="0"/>
          </a:endParaRPr>
        </a:p>
      </dsp:txBody>
      <dsp:txXfrm>
        <a:off x="-2808721" y="406"/>
        <a:ext cx="6840755" cy="107930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DC4EE-4EB1-4EF7-B02B-61E6136D52E3}">
      <dsp:nvSpPr>
        <dsp:cNvPr id="0" name=""/>
        <dsp:cNvSpPr/>
      </dsp:nvSpPr>
      <dsp:spPr>
        <a:xfrm>
          <a:off x="1916681" y="2032000"/>
          <a:ext cx="505548" cy="803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2774" y="0"/>
              </a:lnTo>
              <a:lnTo>
                <a:pt x="252774" y="803189"/>
              </a:lnTo>
              <a:lnTo>
                <a:pt x="505548" y="8031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2145729" y="2409868"/>
        <a:ext cx="47452" cy="47452"/>
      </dsp:txXfrm>
    </dsp:sp>
    <dsp:sp modelId="{6B969CDA-BED8-402C-BC9B-BD9DF06176DC}">
      <dsp:nvSpPr>
        <dsp:cNvPr id="0" name=""/>
        <dsp:cNvSpPr/>
      </dsp:nvSpPr>
      <dsp:spPr>
        <a:xfrm>
          <a:off x="1916681" y="1228810"/>
          <a:ext cx="505548" cy="803189"/>
        </a:xfrm>
        <a:custGeom>
          <a:avLst/>
          <a:gdLst/>
          <a:ahLst/>
          <a:cxnLst/>
          <a:rect l="0" t="0" r="0" b="0"/>
          <a:pathLst>
            <a:path>
              <a:moveTo>
                <a:pt x="0" y="803189"/>
              </a:moveTo>
              <a:lnTo>
                <a:pt x="252774" y="803189"/>
              </a:lnTo>
              <a:lnTo>
                <a:pt x="252774" y="0"/>
              </a:lnTo>
              <a:lnTo>
                <a:pt x="505548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2145729" y="1606679"/>
        <a:ext cx="47452" cy="47452"/>
      </dsp:txXfrm>
    </dsp:sp>
    <dsp:sp modelId="{ED3CCEDB-A123-45F9-8793-02B944F7567B}">
      <dsp:nvSpPr>
        <dsp:cNvPr id="0" name=""/>
        <dsp:cNvSpPr/>
      </dsp:nvSpPr>
      <dsp:spPr>
        <a:xfrm rot="16200000">
          <a:off x="-135099" y="1646673"/>
          <a:ext cx="3332910" cy="77065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Narrow" panose="020B0606020202030204" pitchFamily="34" charset="0"/>
            </a:rPr>
            <a:t>COMUNIDADES NEGRAS</a:t>
          </a:r>
          <a:endParaRPr lang="es-CO" sz="2000" kern="1200" dirty="0">
            <a:latin typeface="Arial Narrow" panose="020B0606020202030204" pitchFamily="34" charset="0"/>
          </a:endParaRPr>
        </a:p>
      </dsp:txBody>
      <dsp:txXfrm>
        <a:off x="-135099" y="1646673"/>
        <a:ext cx="3332910" cy="770652"/>
      </dsp:txXfrm>
    </dsp:sp>
    <dsp:sp modelId="{19CB37BC-F874-4242-B86C-59E728EFF5BD}">
      <dsp:nvSpPr>
        <dsp:cNvPr id="0" name=""/>
        <dsp:cNvSpPr/>
      </dsp:nvSpPr>
      <dsp:spPr>
        <a:xfrm>
          <a:off x="2422230" y="521952"/>
          <a:ext cx="2527740" cy="141371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>
              <a:latin typeface="Arial Narrow" panose="020B0606020202030204" pitchFamily="34" charset="0"/>
            </a:rPr>
            <a:t>De acuerdo a la historia de poblamiento y relación con el entorno natural, se presentan los títulos colectivos, o “Tierras de Comunidades Negras”, los cuales no comprenden áreas de Parques Nacionales y por tal colindan con las mismas. </a:t>
          </a:r>
          <a:endParaRPr lang="es-ES" sz="1200" kern="1200" dirty="0">
            <a:latin typeface="Arial Narrow" panose="020B0606020202030204" pitchFamily="34" charset="0"/>
          </a:endParaRPr>
        </a:p>
      </dsp:txBody>
      <dsp:txXfrm>
        <a:off x="2422230" y="521952"/>
        <a:ext cx="2527740" cy="1413715"/>
      </dsp:txXfrm>
    </dsp:sp>
    <dsp:sp modelId="{C63D3637-7FFD-477B-9D67-A2B397E6E897}">
      <dsp:nvSpPr>
        <dsp:cNvPr id="0" name=""/>
        <dsp:cNvSpPr/>
      </dsp:nvSpPr>
      <dsp:spPr>
        <a:xfrm>
          <a:off x="2422230" y="2128331"/>
          <a:ext cx="2527740" cy="141371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>
              <a:latin typeface="Arial Narrow" panose="020B0606020202030204" pitchFamily="34" charset="0"/>
            </a:rPr>
            <a:t>Los territorios simbólicos, los cuales se encuentran dentro de las áreas y comprende prácticas tradicionales de producción y áreas habitadas por familias afrocolombianas.</a:t>
          </a:r>
          <a:endParaRPr lang="es-ES" sz="1200" kern="1200" dirty="0">
            <a:latin typeface="Arial Narrow" panose="020B0606020202030204" pitchFamily="34" charset="0"/>
          </a:endParaRPr>
        </a:p>
      </dsp:txBody>
      <dsp:txXfrm>
        <a:off x="2422230" y="2128331"/>
        <a:ext cx="2527740" cy="141371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F5832-16A6-4AE7-B5C8-317E2287665C}">
      <dsp:nvSpPr>
        <dsp:cNvPr id="0" name=""/>
        <dsp:cNvSpPr/>
      </dsp:nvSpPr>
      <dsp:spPr>
        <a:xfrm>
          <a:off x="1403" y="780880"/>
          <a:ext cx="2816176" cy="112647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>
              <a:latin typeface="Arial Narrow" panose="020B0606020202030204" pitchFamily="34" charset="0"/>
            </a:rPr>
            <a:t>Área Protegida</a:t>
          </a:r>
          <a:endParaRPr lang="es-CO" sz="2400" kern="1200" dirty="0">
            <a:latin typeface="Arial Narrow" panose="020B0606020202030204" pitchFamily="34" charset="0"/>
          </a:endParaRPr>
        </a:p>
      </dsp:txBody>
      <dsp:txXfrm>
        <a:off x="564638" y="780880"/>
        <a:ext cx="1689706" cy="1126470"/>
      </dsp:txXfrm>
    </dsp:sp>
    <dsp:sp modelId="{A6AF6B9C-AEC3-42B6-AB45-3CA24B92846E}">
      <dsp:nvSpPr>
        <dsp:cNvPr id="0" name=""/>
        <dsp:cNvSpPr/>
      </dsp:nvSpPr>
      <dsp:spPr>
        <a:xfrm>
          <a:off x="2451477" y="876630"/>
          <a:ext cx="2337426" cy="93497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Narrow" panose="020B0606020202030204" pitchFamily="34" charset="0"/>
            </a:rPr>
            <a:t>Parque Nacional Natural Old </a:t>
          </a:r>
          <a:r>
            <a:rPr lang="es-CO" sz="1600" b="1" kern="1200" dirty="0" smtClean="0">
              <a:latin typeface="Arial Narrow" panose="020B0606020202030204" pitchFamily="34" charset="0"/>
            </a:rPr>
            <a:t>Providence </a:t>
          </a:r>
          <a:r>
            <a:rPr lang="es-CO" sz="1600" b="1" kern="1200" dirty="0" err="1" smtClean="0">
              <a:latin typeface="Arial Narrow" panose="020B0606020202030204" pitchFamily="34" charset="0"/>
            </a:rPr>
            <a:t>McBean</a:t>
          </a:r>
          <a:r>
            <a:rPr lang="es-CO" sz="1600" b="1" kern="1200" dirty="0" smtClean="0">
              <a:latin typeface="Arial Narrow" panose="020B0606020202030204" pitchFamily="34" charset="0"/>
            </a:rPr>
            <a:t> </a:t>
          </a:r>
          <a:r>
            <a:rPr lang="es-CO" sz="1600" b="1" kern="1200" dirty="0" err="1" smtClean="0">
              <a:latin typeface="Arial Narrow" panose="020B0606020202030204" pitchFamily="34" charset="0"/>
            </a:rPr>
            <a:t>Lagoon</a:t>
          </a:r>
          <a:endParaRPr lang="es-CO" sz="1600" b="1" kern="1200" dirty="0">
            <a:latin typeface="Arial Narrow" panose="020B0606020202030204" pitchFamily="34" charset="0"/>
          </a:endParaRPr>
        </a:p>
      </dsp:txBody>
      <dsp:txXfrm>
        <a:off x="2918962" y="876630"/>
        <a:ext cx="1402456" cy="934970"/>
      </dsp:txXfrm>
    </dsp:sp>
    <dsp:sp modelId="{F9D64438-5DC0-4243-B5B6-05343EC4B565}">
      <dsp:nvSpPr>
        <dsp:cNvPr id="0" name=""/>
        <dsp:cNvSpPr/>
      </dsp:nvSpPr>
      <dsp:spPr>
        <a:xfrm>
          <a:off x="1403" y="2065056"/>
          <a:ext cx="2816176" cy="1126470"/>
        </a:xfrm>
        <a:prstGeom prst="chevr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Narrow" panose="020B0606020202030204" pitchFamily="34" charset="0"/>
            </a:rPr>
            <a:t>Extensión: 995 ha                                 Declaratoria: 1995. Área que protege parte de la tercera barrera de coral más larga del mundo, y la segunda más extensa del Caribe.</a:t>
          </a:r>
          <a:endParaRPr lang="es-CO" sz="1200" kern="1200" dirty="0">
            <a:latin typeface="Arial Narrow" panose="020B0606020202030204" pitchFamily="34" charset="0"/>
          </a:endParaRPr>
        </a:p>
      </dsp:txBody>
      <dsp:txXfrm>
        <a:off x="564638" y="2065056"/>
        <a:ext cx="1689706" cy="1126470"/>
      </dsp:txXfrm>
    </dsp:sp>
    <dsp:sp modelId="{6921D950-8E25-4E5A-B4A7-E4B0B9858332}">
      <dsp:nvSpPr>
        <dsp:cNvPr id="0" name=""/>
        <dsp:cNvSpPr/>
      </dsp:nvSpPr>
      <dsp:spPr>
        <a:xfrm>
          <a:off x="2451477" y="2160806"/>
          <a:ext cx="2337426" cy="934970"/>
        </a:xfrm>
        <a:prstGeom prst="chevron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600" kern="1200" dirty="0" smtClean="0">
              <a:latin typeface="Arial Narrow" panose="020B0606020202030204" pitchFamily="34" charset="0"/>
            </a:rPr>
            <a:t>Ubicada en el Caribe insular oceánico de Colombia.</a:t>
          </a:r>
          <a:endParaRPr lang="es-CO" sz="1600" kern="1200" dirty="0">
            <a:latin typeface="Arial Narrow" panose="020B0606020202030204" pitchFamily="34" charset="0"/>
          </a:endParaRPr>
        </a:p>
      </dsp:txBody>
      <dsp:txXfrm>
        <a:off x="2918962" y="2160806"/>
        <a:ext cx="1402456" cy="934970"/>
      </dsp:txXfrm>
    </dsp:sp>
    <dsp:sp modelId="{0A8C7D20-BAE0-4332-A8D4-B4AE1F1AB6DF}">
      <dsp:nvSpPr>
        <dsp:cNvPr id="0" name=""/>
        <dsp:cNvSpPr/>
      </dsp:nvSpPr>
      <dsp:spPr>
        <a:xfrm>
          <a:off x="1403" y="3349233"/>
          <a:ext cx="2816176" cy="1126470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200" kern="1200" dirty="0" smtClean="0">
              <a:latin typeface="Arial Narrow" panose="020B0606020202030204" pitchFamily="34" charset="0"/>
            </a:rPr>
            <a:t>El Parque hace parte del Área de Manejo Especial del Archipiélago de San Andrés, Providencia y Santa Catalina desde 1996. </a:t>
          </a:r>
        </a:p>
      </dsp:txBody>
      <dsp:txXfrm>
        <a:off x="564638" y="3349233"/>
        <a:ext cx="1689706" cy="112647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C4935-9103-4886-BFE7-37ABDD99187B}">
      <dsp:nvSpPr>
        <dsp:cNvPr id="0" name=""/>
        <dsp:cNvSpPr/>
      </dsp:nvSpPr>
      <dsp:spPr>
        <a:xfrm rot="5400000">
          <a:off x="495190" y="1389485"/>
          <a:ext cx="1480425" cy="246339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9D7A42-92E8-42D0-AF1F-589319CDF67F}">
      <dsp:nvSpPr>
        <dsp:cNvPr id="0" name=""/>
        <dsp:cNvSpPr/>
      </dsp:nvSpPr>
      <dsp:spPr>
        <a:xfrm>
          <a:off x="248070" y="2125509"/>
          <a:ext cx="2223965" cy="1949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Conformación de Comité de Seguimiento Conjunto a los Acuerdos Protocolizados</a:t>
          </a:r>
          <a:endParaRPr lang="es-ES" sz="1200" b="0" kern="1200" dirty="0">
            <a:solidFill>
              <a:srgbClr val="000000"/>
            </a:solidFill>
            <a:latin typeface="Arial Narrow" panose="020B0606020202030204" pitchFamily="34" charset="0"/>
          </a:endParaRPr>
        </a:p>
      </dsp:txBody>
      <dsp:txXfrm>
        <a:off x="248070" y="2125509"/>
        <a:ext cx="2223965" cy="1949436"/>
      </dsp:txXfrm>
    </dsp:sp>
    <dsp:sp modelId="{28811215-5325-4DF4-9465-94024F8F4E97}">
      <dsp:nvSpPr>
        <dsp:cNvPr id="0" name=""/>
        <dsp:cNvSpPr/>
      </dsp:nvSpPr>
      <dsp:spPr>
        <a:xfrm>
          <a:off x="2052420" y="1208127"/>
          <a:ext cx="419616" cy="41961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093B26-0448-47D2-B703-7E031441DE16}">
      <dsp:nvSpPr>
        <dsp:cNvPr id="0" name=""/>
        <dsp:cNvSpPr/>
      </dsp:nvSpPr>
      <dsp:spPr>
        <a:xfrm rot="5400000">
          <a:off x="3217759" y="715783"/>
          <a:ext cx="1480425" cy="246339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C39E75-953C-4DE1-89B2-BCFF8B888B36}">
      <dsp:nvSpPr>
        <dsp:cNvPr id="0" name=""/>
        <dsp:cNvSpPr/>
      </dsp:nvSpPr>
      <dsp:spPr>
        <a:xfrm>
          <a:off x="2970639" y="1451807"/>
          <a:ext cx="2223965" cy="1949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Protocolización de Acuerdos frente al Plan Manejo del Área Protegida</a:t>
          </a:r>
          <a:endParaRPr lang="es-ES" sz="1200" b="0" kern="1200" dirty="0">
            <a:solidFill>
              <a:srgbClr val="000000"/>
            </a:solidFill>
            <a:latin typeface="Arial Narrow" panose="020B0606020202030204" pitchFamily="34" charset="0"/>
          </a:endParaRPr>
        </a:p>
      </dsp:txBody>
      <dsp:txXfrm>
        <a:off x="2970639" y="1451807"/>
        <a:ext cx="2223965" cy="1949436"/>
      </dsp:txXfrm>
    </dsp:sp>
    <dsp:sp modelId="{DEC35E62-92FF-41E3-A858-32080D352678}">
      <dsp:nvSpPr>
        <dsp:cNvPr id="0" name=""/>
        <dsp:cNvSpPr/>
      </dsp:nvSpPr>
      <dsp:spPr>
        <a:xfrm>
          <a:off x="4774989" y="534425"/>
          <a:ext cx="419616" cy="41961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3D9567-E319-492D-8ED2-F4D10EF51B7A}">
      <dsp:nvSpPr>
        <dsp:cNvPr id="0" name=""/>
        <dsp:cNvSpPr/>
      </dsp:nvSpPr>
      <dsp:spPr>
        <a:xfrm rot="5400000">
          <a:off x="5940327" y="42081"/>
          <a:ext cx="1480425" cy="246339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825091-75E7-48CA-8B7F-A7AB1F1AA3C6}">
      <dsp:nvSpPr>
        <dsp:cNvPr id="0" name=""/>
        <dsp:cNvSpPr/>
      </dsp:nvSpPr>
      <dsp:spPr>
        <a:xfrm>
          <a:off x="5693208" y="778105"/>
          <a:ext cx="2223965" cy="1949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14 acuerdos: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Relacionamiento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Ecoturismo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Pesca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Ordenamiento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Uso y ocupación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rgbClr val="000000"/>
              </a:solidFill>
              <a:latin typeface="Arial Narrow" panose="020B0606020202030204" pitchFamily="34" charset="0"/>
            </a:rPr>
            <a:t>Restauración ecológica</a:t>
          </a:r>
          <a:endParaRPr lang="es-ES" sz="1200" b="0" kern="1200" dirty="0">
            <a:solidFill>
              <a:srgbClr val="000000"/>
            </a:solidFill>
            <a:latin typeface="Arial Narrow" panose="020B0606020202030204" pitchFamily="34" charset="0"/>
          </a:endParaRPr>
        </a:p>
      </dsp:txBody>
      <dsp:txXfrm>
        <a:off x="5693208" y="778105"/>
        <a:ext cx="2223965" cy="194943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F5832-16A6-4AE7-B5C8-317E2287665C}">
      <dsp:nvSpPr>
        <dsp:cNvPr id="0" name=""/>
        <dsp:cNvSpPr/>
      </dsp:nvSpPr>
      <dsp:spPr>
        <a:xfrm>
          <a:off x="1403" y="780880"/>
          <a:ext cx="2816176" cy="112647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>
              <a:latin typeface="Arial Narrow" panose="020B0606020202030204" pitchFamily="34" charset="0"/>
            </a:rPr>
            <a:t>Área Protegida</a:t>
          </a:r>
          <a:endParaRPr lang="es-CO" sz="2400" kern="1200" dirty="0">
            <a:latin typeface="Arial Narrow" panose="020B0606020202030204" pitchFamily="34" charset="0"/>
          </a:endParaRPr>
        </a:p>
      </dsp:txBody>
      <dsp:txXfrm>
        <a:off x="564638" y="780880"/>
        <a:ext cx="1689706" cy="1126470"/>
      </dsp:txXfrm>
    </dsp:sp>
    <dsp:sp modelId="{A6AF6B9C-AEC3-42B6-AB45-3CA24B92846E}">
      <dsp:nvSpPr>
        <dsp:cNvPr id="0" name=""/>
        <dsp:cNvSpPr/>
      </dsp:nvSpPr>
      <dsp:spPr>
        <a:xfrm>
          <a:off x="2451477" y="876630"/>
          <a:ext cx="2337426" cy="93497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Arial Narrow" panose="020B0606020202030204" pitchFamily="34" charset="0"/>
            </a:rPr>
            <a:t>Parque Nacional Natural Los Corales del Rosario y San Bernardo</a:t>
          </a:r>
          <a:endParaRPr lang="es-CO" sz="1400" b="1" kern="1200" dirty="0">
            <a:latin typeface="Arial Narrow" panose="020B0606020202030204" pitchFamily="34" charset="0"/>
          </a:endParaRPr>
        </a:p>
      </dsp:txBody>
      <dsp:txXfrm>
        <a:off x="2918962" y="876630"/>
        <a:ext cx="1402456" cy="934970"/>
      </dsp:txXfrm>
    </dsp:sp>
    <dsp:sp modelId="{0A8C7D20-BAE0-4332-A8D4-B4AE1F1AB6DF}">
      <dsp:nvSpPr>
        <dsp:cNvPr id="0" name=""/>
        <dsp:cNvSpPr/>
      </dsp:nvSpPr>
      <dsp:spPr>
        <a:xfrm>
          <a:off x="1403" y="2065056"/>
          <a:ext cx="2816176" cy="1126470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 smtClean="0">
              <a:latin typeface="Arial Narrow" panose="020B0606020202030204" pitchFamily="34" charset="0"/>
            </a:rPr>
            <a:t>Extensión: 120.000 ha                          Declaratoria: 1977. Valioso conjunto submarino de ecosistemas de la más alta productividad y biodiversidad, que forman la plataforma coralina más extensa del Caribe continental colombiano (420 km2 aprox.) </a:t>
          </a:r>
          <a:endParaRPr lang="es-CO" altLang="es-CO" sz="1000" kern="1200" dirty="0" smtClean="0">
            <a:latin typeface="Arial Narrow" panose="020B0606020202030204" pitchFamily="34" charset="0"/>
          </a:endParaRPr>
        </a:p>
      </dsp:txBody>
      <dsp:txXfrm>
        <a:off x="564638" y="2065056"/>
        <a:ext cx="1689706" cy="1126470"/>
      </dsp:txXfrm>
    </dsp:sp>
    <dsp:sp modelId="{6A8EADBE-FE7C-473C-A04B-CC2540B6A611}">
      <dsp:nvSpPr>
        <dsp:cNvPr id="0" name=""/>
        <dsp:cNvSpPr/>
      </dsp:nvSpPr>
      <dsp:spPr>
        <a:xfrm>
          <a:off x="2451477" y="2160806"/>
          <a:ext cx="2337426" cy="934970"/>
        </a:xfrm>
        <a:prstGeom prst="chevron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800" kern="1200" dirty="0" smtClean="0">
              <a:latin typeface="Arial Narrow" panose="020B0606020202030204" pitchFamily="34" charset="0"/>
            </a:rPr>
            <a:t>Ubicado en la costa Caribe de Colombia, comprende una amplia zona marina frente a las costas de los departamentos de Bolívar y Sucre, ocupando un área aproximada de 120.000 hectáreas en la jurisdicción del Distrito Turístico y Cultural de Cartagena de Indias.</a:t>
          </a:r>
        </a:p>
      </dsp:txBody>
      <dsp:txXfrm>
        <a:off x="2918962" y="2160806"/>
        <a:ext cx="1402456" cy="934970"/>
      </dsp:txXfrm>
    </dsp:sp>
    <dsp:sp modelId="{726DD87B-BDBC-4669-B20F-A47EEE290E1F}">
      <dsp:nvSpPr>
        <dsp:cNvPr id="0" name=""/>
        <dsp:cNvSpPr/>
      </dsp:nvSpPr>
      <dsp:spPr>
        <a:xfrm>
          <a:off x="1403" y="3349233"/>
          <a:ext cx="2816176" cy="1126470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800" kern="1200" dirty="0" smtClean="0">
              <a:latin typeface="Arial Narrow" panose="020B0606020202030204" pitchFamily="34" charset="0"/>
            </a:rPr>
            <a:t>Las primeras formas organizativas de las comunidades afrocolombianas tienen sus raíces en los Palenques para garantizar la preservación, supervivencia, estabilidad y cohesión de los grupos, cuyo eje principal eran los </a:t>
          </a:r>
          <a:r>
            <a:rPr lang="es-CO" altLang="es-CO" sz="800" kern="1200" dirty="0" err="1" smtClean="0">
              <a:latin typeface="Arial Narrow" panose="020B0606020202030204" pitchFamily="34" charset="0"/>
            </a:rPr>
            <a:t>Kuagros</a:t>
          </a:r>
          <a:r>
            <a:rPr lang="es-CO" altLang="es-CO" sz="800" kern="1200" dirty="0" smtClean="0">
              <a:latin typeface="Arial Narrow" panose="020B0606020202030204" pitchFamily="34" charset="0"/>
            </a:rPr>
            <a:t> los cuales dieron paso a la conformación de grupos que conservan el espíritu de solidaridad e integración cultural.</a:t>
          </a:r>
        </a:p>
      </dsp:txBody>
      <dsp:txXfrm>
        <a:off x="564638" y="3349233"/>
        <a:ext cx="1689706" cy="1126470"/>
      </dsp:txXfrm>
    </dsp:sp>
    <dsp:sp modelId="{7ADF0366-05A8-4CDE-8018-D6F9FC505833}">
      <dsp:nvSpPr>
        <dsp:cNvPr id="0" name=""/>
        <dsp:cNvSpPr/>
      </dsp:nvSpPr>
      <dsp:spPr>
        <a:xfrm>
          <a:off x="2451477" y="3444983"/>
          <a:ext cx="2337426" cy="934970"/>
        </a:xfrm>
        <a:prstGeom prst="chevron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050" kern="1200" dirty="0" smtClean="0">
              <a:latin typeface="Arial Narrow" panose="020B0606020202030204" pitchFamily="34" charset="0"/>
            </a:rPr>
            <a:t>Las comunidades de </a:t>
          </a:r>
          <a:r>
            <a:rPr lang="es-CO" altLang="es-CO" sz="1050" kern="1200" dirty="0" err="1" smtClean="0">
              <a:latin typeface="Arial Narrow" panose="020B0606020202030204" pitchFamily="34" charset="0"/>
            </a:rPr>
            <a:t>Orika</a:t>
          </a:r>
          <a:r>
            <a:rPr lang="es-CO" altLang="es-CO" sz="1050" kern="1200" dirty="0" smtClean="0">
              <a:latin typeface="Arial Narrow" panose="020B0606020202030204" pitchFamily="34" charset="0"/>
            </a:rPr>
            <a:t>, Barú,</a:t>
          </a:r>
          <a:r>
            <a:rPr lang="es-ES_tradnl" altLang="es-CO" sz="1050" kern="1200" dirty="0" smtClean="0">
              <a:latin typeface="Arial Narrow" panose="020B0606020202030204" pitchFamily="34" charset="0"/>
            </a:rPr>
            <a:t> </a:t>
          </a:r>
          <a:r>
            <a:rPr lang="es-ES_tradnl" altLang="es-CO" sz="1050" kern="1200" dirty="0" err="1" smtClean="0">
              <a:latin typeface="Arial Narrow" panose="020B0606020202030204" pitchFamily="34" charset="0"/>
            </a:rPr>
            <a:t>Ararca</a:t>
          </a:r>
          <a:r>
            <a:rPr lang="es-ES_tradnl" altLang="es-CO" sz="1050" kern="1200" dirty="0" smtClean="0">
              <a:latin typeface="Arial Narrow" panose="020B0606020202030204" pitchFamily="34" charset="0"/>
            </a:rPr>
            <a:t>, Santa Ana, Santa Cruz del Islote y Múcura </a:t>
          </a:r>
          <a:endParaRPr lang="es-CO" altLang="es-CO" sz="1050" kern="1200" dirty="0" smtClean="0">
            <a:latin typeface="Arial Narrow" panose="020B0606020202030204" pitchFamily="34" charset="0"/>
          </a:endParaRPr>
        </a:p>
      </dsp:txBody>
      <dsp:txXfrm>
        <a:off x="2918962" y="3444983"/>
        <a:ext cx="1402456" cy="93497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234FB-B20C-45CF-A912-F2A4B337888E}">
      <dsp:nvSpPr>
        <dsp:cNvPr id="0" name=""/>
        <dsp:cNvSpPr/>
      </dsp:nvSpPr>
      <dsp:spPr>
        <a:xfrm>
          <a:off x="1164447" y="39672"/>
          <a:ext cx="4028497" cy="4028497"/>
        </a:xfrm>
        <a:prstGeom prst="circularArrow">
          <a:avLst>
            <a:gd name="adj1" fmla="val 4668"/>
            <a:gd name="adj2" fmla="val 272909"/>
            <a:gd name="adj3" fmla="val 13340438"/>
            <a:gd name="adj4" fmla="val 17694037"/>
            <a:gd name="adj5" fmla="val 484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358017-232B-42CD-B5B0-5D7757EDB7F4}">
      <dsp:nvSpPr>
        <dsp:cNvPr id="0" name=""/>
        <dsp:cNvSpPr/>
      </dsp:nvSpPr>
      <dsp:spPr>
        <a:xfrm>
          <a:off x="2020152" y="1264"/>
          <a:ext cx="2317086" cy="12913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0" kern="1200" dirty="0" smtClean="0">
              <a:latin typeface="Arial Narrow" panose="020B0606020202030204" pitchFamily="34" charset="0"/>
            </a:rPr>
            <a:t>Proceso de titulación y adjudicación de título colectivo  Consejo Comunitario </a:t>
          </a:r>
          <a:r>
            <a:rPr lang="es-ES_tradnl" sz="1200" b="0" kern="1200" dirty="0" err="1" smtClean="0">
              <a:latin typeface="Arial Narrow" panose="020B0606020202030204" pitchFamily="34" charset="0"/>
            </a:rPr>
            <a:t>Orika</a:t>
          </a:r>
          <a:r>
            <a:rPr lang="es-ES_tradnl" sz="1200" b="0" kern="1200" dirty="0" smtClean="0">
              <a:latin typeface="Arial Narrow" panose="020B0606020202030204" pitchFamily="34" charset="0"/>
            </a:rPr>
            <a:t> (</a:t>
          </a:r>
          <a:r>
            <a:rPr lang="es-CO" sz="1200" b="0" i="0" kern="1200" dirty="0" smtClean="0">
              <a:latin typeface="Arial Narrow" panose="020B0606020202030204" pitchFamily="34" charset="0"/>
            </a:rPr>
            <a:t>resolución 3393 de 2014)</a:t>
          </a:r>
          <a:endParaRPr lang="es-CO" sz="1200" b="0" kern="1200" dirty="0">
            <a:latin typeface="Arial Narrow" panose="020B0606020202030204" pitchFamily="34" charset="0"/>
          </a:endParaRPr>
        </a:p>
      </dsp:txBody>
      <dsp:txXfrm>
        <a:off x="2083190" y="64302"/>
        <a:ext cx="2191010" cy="1165269"/>
      </dsp:txXfrm>
    </dsp:sp>
    <dsp:sp modelId="{B889472F-B612-4809-AC63-4009AC8DAFE5}">
      <dsp:nvSpPr>
        <dsp:cNvPr id="0" name=""/>
        <dsp:cNvSpPr/>
      </dsp:nvSpPr>
      <dsp:spPr>
        <a:xfrm>
          <a:off x="3466650" y="1447762"/>
          <a:ext cx="2317086" cy="1291345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latin typeface="Arial Narrow" panose="020B0606020202030204" pitchFamily="34" charset="0"/>
            </a:rPr>
            <a:t>1. Necesidad de formulación de Plan</a:t>
          </a:r>
          <a:r>
            <a:rPr lang="es-ES" sz="1200" b="0" kern="1200" baseline="0" dirty="0" smtClean="0">
              <a:latin typeface="Arial Narrow" panose="020B0606020202030204" pitchFamily="34" charset="0"/>
            </a:rPr>
            <a:t> de Manejo en conjunto con las comunidades negras</a:t>
          </a:r>
          <a:endParaRPr lang="es-ES" sz="1200" b="0" kern="1200" dirty="0">
            <a:latin typeface="Arial Narrow" panose="020B0606020202030204" pitchFamily="34" charset="0"/>
          </a:endParaRPr>
        </a:p>
      </dsp:txBody>
      <dsp:txXfrm>
        <a:off x="3529688" y="1510800"/>
        <a:ext cx="2191010" cy="1165269"/>
      </dsp:txXfrm>
    </dsp:sp>
    <dsp:sp modelId="{1D0E4054-DB13-4FF0-8646-CDB38CB1E2FC}">
      <dsp:nvSpPr>
        <dsp:cNvPr id="0" name=""/>
        <dsp:cNvSpPr/>
      </dsp:nvSpPr>
      <dsp:spPr>
        <a:xfrm>
          <a:off x="2020152" y="2894260"/>
          <a:ext cx="2317086" cy="1291345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latin typeface="Arial Narrow" panose="020B0606020202030204" pitchFamily="34" charset="0"/>
            </a:rPr>
            <a:t>2. Inicio</a:t>
          </a:r>
          <a:r>
            <a:rPr lang="es-ES" sz="1200" b="0" kern="1200" baseline="0" dirty="0" smtClean="0">
              <a:latin typeface="Arial Narrow" panose="020B0606020202030204" pitchFamily="34" charset="0"/>
            </a:rPr>
            <a:t> de Consulta Previa del Plan de Manejo del AP</a:t>
          </a:r>
          <a:endParaRPr lang="es-ES" sz="1200" b="0" kern="1200" dirty="0">
            <a:latin typeface="Arial Narrow" panose="020B0606020202030204" pitchFamily="34" charset="0"/>
          </a:endParaRPr>
        </a:p>
      </dsp:txBody>
      <dsp:txXfrm>
        <a:off x="2083190" y="2957298"/>
        <a:ext cx="2191010" cy="1165269"/>
      </dsp:txXfrm>
    </dsp:sp>
    <dsp:sp modelId="{82AF0F7C-4F93-4606-870D-BB056346C705}">
      <dsp:nvSpPr>
        <dsp:cNvPr id="0" name=""/>
        <dsp:cNvSpPr/>
      </dsp:nvSpPr>
      <dsp:spPr>
        <a:xfrm>
          <a:off x="573654" y="1447762"/>
          <a:ext cx="2317086" cy="1291345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latin typeface="Arial Narrow" panose="020B0606020202030204" pitchFamily="34" charset="0"/>
            </a:rPr>
            <a:t>3. Proceso de entendimiento sobre el uso y manejo del territorio de dos Autoridades.</a:t>
          </a:r>
          <a:endParaRPr lang="es-ES" sz="1200" b="0" kern="1200" dirty="0">
            <a:latin typeface="Arial Narrow" panose="020B0606020202030204" pitchFamily="34" charset="0"/>
          </a:endParaRPr>
        </a:p>
      </dsp:txBody>
      <dsp:txXfrm>
        <a:off x="636692" y="1510800"/>
        <a:ext cx="2191010" cy="1165269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F5832-16A6-4AE7-B5C8-317E2287665C}">
      <dsp:nvSpPr>
        <dsp:cNvPr id="0" name=""/>
        <dsp:cNvSpPr/>
      </dsp:nvSpPr>
      <dsp:spPr>
        <a:xfrm>
          <a:off x="1403" y="780880"/>
          <a:ext cx="2816176" cy="112647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>
              <a:latin typeface="Arial Narrow" panose="020B0606020202030204" pitchFamily="34" charset="0"/>
            </a:rPr>
            <a:t>Área Protegida</a:t>
          </a:r>
          <a:endParaRPr lang="es-CO" sz="2400" kern="1200" dirty="0">
            <a:latin typeface="Arial Narrow" panose="020B0606020202030204" pitchFamily="34" charset="0"/>
          </a:endParaRPr>
        </a:p>
      </dsp:txBody>
      <dsp:txXfrm>
        <a:off x="564638" y="780880"/>
        <a:ext cx="1689706" cy="1126470"/>
      </dsp:txXfrm>
    </dsp:sp>
    <dsp:sp modelId="{A6AF6B9C-AEC3-42B6-AB45-3CA24B92846E}">
      <dsp:nvSpPr>
        <dsp:cNvPr id="0" name=""/>
        <dsp:cNvSpPr/>
      </dsp:nvSpPr>
      <dsp:spPr>
        <a:xfrm>
          <a:off x="2451477" y="876630"/>
          <a:ext cx="2337426" cy="93497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Arial Narrow" panose="020B0606020202030204" pitchFamily="34" charset="0"/>
            </a:rPr>
            <a:t>Santuario de Fauna </a:t>
          </a:r>
          <a:r>
            <a:rPr lang="es-ES" sz="1800" b="1" kern="1200" dirty="0" err="1" smtClean="0">
              <a:latin typeface="Arial Narrow" panose="020B0606020202030204" pitchFamily="34" charset="0"/>
            </a:rPr>
            <a:t>Acandí</a:t>
          </a:r>
          <a:r>
            <a:rPr lang="es-ES" sz="1800" b="1" kern="1200" dirty="0" smtClean="0">
              <a:latin typeface="Arial Narrow" panose="020B0606020202030204" pitchFamily="34" charset="0"/>
            </a:rPr>
            <a:t> Playón y </a:t>
          </a:r>
          <a:r>
            <a:rPr lang="es-ES" sz="1800" b="1" kern="1200" dirty="0" err="1" smtClean="0">
              <a:latin typeface="Arial Narrow" panose="020B0606020202030204" pitchFamily="34" charset="0"/>
            </a:rPr>
            <a:t>Playona</a:t>
          </a:r>
          <a:endParaRPr lang="es-CO" sz="1800" b="1" kern="1200" dirty="0">
            <a:latin typeface="Arial Narrow" panose="020B0606020202030204" pitchFamily="34" charset="0"/>
          </a:endParaRPr>
        </a:p>
      </dsp:txBody>
      <dsp:txXfrm>
        <a:off x="2918962" y="876630"/>
        <a:ext cx="1402456" cy="934970"/>
      </dsp:txXfrm>
    </dsp:sp>
    <dsp:sp modelId="{CB5663CA-EB21-46E6-B0C7-0D2D47573443}">
      <dsp:nvSpPr>
        <dsp:cNvPr id="0" name=""/>
        <dsp:cNvSpPr/>
      </dsp:nvSpPr>
      <dsp:spPr>
        <a:xfrm>
          <a:off x="1403" y="2065056"/>
          <a:ext cx="2816176" cy="1126470"/>
        </a:xfrm>
        <a:prstGeom prst="chevr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 smtClean="0">
              <a:latin typeface="Arial Narrow" panose="020B0606020202030204" pitchFamily="34" charset="0"/>
            </a:rPr>
            <a:t>Extensión: 26.233 ha                          Declaratoria: 2013. </a:t>
          </a:r>
          <a:r>
            <a:rPr lang="es-CO" altLang="es-CO" sz="1000" kern="1200" dirty="0" smtClean="0">
              <a:latin typeface="Arial Narrow" panose="020B0606020202030204" pitchFamily="34" charset="0"/>
            </a:rPr>
            <a:t>Posee su mayor área marina con 13 kilómetros aprox. </a:t>
          </a:r>
          <a:r>
            <a:rPr lang="es-CO" sz="1000" kern="1200" dirty="0" smtClean="0">
              <a:latin typeface="Arial Narrow" panose="020B0606020202030204" pitchFamily="34" charset="0"/>
            </a:rPr>
            <a:t>Playas de arenas finas derivadas de peñas marinas, de gran importancia para la anidación de tortugas marinas. </a:t>
          </a:r>
          <a:r>
            <a:rPr lang="pt-BR" sz="1000" kern="1200" dirty="0" err="1" smtClean="0">
              <a:latin typeface="Arial Narrow" panose="020B0606020202030204" pitchFamily="34" charset="0"/>
            </a:rPr>
            <a:t>Territorios</a:t>
          </a:r>
          <a:r>
            <a:rPr lang="pt-BR" sz="1000" kern="1200" dirty="0" smtClean="0">
              <a:latin typeface="Arial Narrow" panose="020B0606020202030204" pitchFamily="34" charset="0"/>
            </a:rPr>
            <a:t> </a:t>
          </a:r>
          <a:r>
            <a:rPr lang="pt-BR" sz="1000" kern="1200" dirty="0" err="1" smtClean="0">
              <a:latin typeface="Arial Narrow" panose="020B0606020202030204" pitchFamily="34" charset="0"/>
            </a:rPr>
            <a:t>colectivos</a:t>
          </a:r>
          <a:r>
            <a:rPr lang="pt-BR" sz="1000" kern="1200" dirty="0" smtClean="0">
              <a:latin typeface="Arial Narrow" panose="020B0606020202030204" pitchFamily="34" charset="0"/>
            </a:rPr>
            <a:t> de comunidades negras. </a:t>
          </a:r>
          <a:endParaRPr lang="es-CO" sz="1000" kern="1200" dirty="0">
            <a:latin typeface="Arial Narrow" panose="020B0606020202030204" pitchFamily="34" charset="0"/>
          </a:endParaRPr>
        </a:p>
      </dsp:txBody>
      <dsp:txXfrm>
        <a:off x="564638" y="2065056"/>
        <a:ext cx="1689706" cy="1126470"/>
      </dsp:txXfrm>
    </dsp:sp>
    <dsp:sp modelId="{D24C755E-28BD-4BEA-B998-C1ACE83F6179}">
      <dsp:nvSpPr>
        <dsp:cNvPr id="0" name=""/>
        <dsp:cNvSpPr/>
      </dsp:nvSpPr>
      <dsp:spPr>
        <a:xfrm>
          <a:off x="2451477" y="2160806"/>
          <a:ext cx="2337426" cy="934970"/>
        </a:xfrm>
        <a:prstGeom prst="chevron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700" kern="1200" dirty="0" smtClean="0">
              <a:latin typeface="Arial Narrow" panose="020B0606020202030204" pitchFamily="34" charset="0"/>
            </a:rPr>
            <a:t>Ubicado al norte con el casco urbano de </a:t>
          </a:r>
          <a:r>
            <a:rPr lang="es-CO" altLang="es-CO" sz="700" kern="1200" dirty="0" err="1" smtClean="0">
              <a:latin typeface="Arial Narrow" panose="020B0606020202030204" pitchFamily="34" charset="0"/>
            </a:rPr>
            <a:t>Acandí</a:t>
          </a:r>
          <a:r>
            <a:rPr lang="es-CO" altLang="es-CO" sz="700" kern="1200" dirty="0" smtClean="0">
              <a:latin typeface="Arial Narrow" panose="020B0606020202030204" pitchFamily="34" charset="0"/>
            </a:rPr>
            <a:t> en la desembocadura del río Tolo, al oriente con la costa lejana del municipio de </a:t>
          </a:r>
          <a:r>
            <a:rPr lang="es-CO" altLang="es-CO" sz="700" kern="1200" dirty="0" err="1" smtClean="0">
              <a:latin typeface="Arial Narrow" panose="020B0606020202030204" pitchFamily="34" charset="0"/>
            </a:rPr>
            <a:t>Necocli</a:t>
          </a:r>
          <a:r>
            <a:rPr lang="es-CO" altLang="es-CO" sz="700" kern="1200" dirty="0" smtClean="0">
              <a:latin typeface="Arial Narrow" panose="020B0606020202030204" pitchFamily="34" charset="0"/>
            </a:rPr>
            <a:t>, mar Caribe, al sur con la Punta de Goleta sector </a:t>
          </a:r>
          <a:r>
            <a:rPr lang="es-CO" altLang="es-CO" sz="700" kern="1200" dirty="0" err="1" smtClean="0">
              <a:latin typeface="Arial Narrow" panose="020B0606020202030204" pitchFamily="34" charset="0"/>
            </a:rPr>
            <a:t>Napú</a:t>
          </a:r>
          <a:r>
            <a:rPr lang="es-CO" altLang="es-CO" sz="700" kern="1200" dirty="0" smtClean="0">
              <a:latin typeface="Arial Narrow" panose="020B0606020202030204" pitchFamily="34" charset="0"/>
            </a:rPr>
            <a:t>, </a:t>
          </a:r>
          <a:r>
            <a:rPr lang="es-CO" altLang="es-CO" sz="700" kern="1200" dirty="0" err="1" smtClean="0">
              <a:latin typeface="Arial Narrow" panose="020B0606020202030204" pitchFamily="34" charset="0"/>
            </a:rPr>
            <a:t>Sasardí</a:t>
          </a:r>
          <a:r>
            <a:rPr lang="es-CO" altLang="es-CO" sz="700" kern="1200" dirty="0" smtClean="0">
              <a:latin typeface="Arial Narrow" panose="020B0606020202030204" pitchFamily="34" charset="0"/>
            </a:rPr>
            <a:t> y </a:t>
          </a:r>
          <a:r>
            <a:rPr lang="es-CO" altLang="es-CO" sz="700" kern="1200" dirty="0" err="1" smtClean="0">
              <a:latin typeface="Arial Narrow" panose="020B0606020202030204" pitchFamily="34" charset="0"/>
            </a:rPr>
            <a:t>Triganá</a:t>
          </a:r>
          <a:r>
            <a:rPr lang="es-CO" altLang="es-CO" sz="700" kern="1200" dirty="0" smtClean="0">
              <a:latin typeface="Arial Narrow" panose="020B0606020202030204" pitchFamily="34" charset="0"/>
            </a:rPr>
            <a:t> del corregimiento de San Francisco y al occidente con la comunidad de </a:t>
          </a:r>
          <a:r>
            <a:rPr lang="es-CO" altLang="es-CO" sz="700" kern="1200" dirty="0" err="1" smtClean="0">
              <a:latin typeface="Arial Narrow" panose="020B0606020202030204" pitchFamily="34" charset="0"/>
            </a:rPr>
            <a:t>Playona</a:t>
          </a:r>
          <a:r>
            <a:rPr lang="es-CO" altLang="es-CO" sz="700" kern="1200" dirty="0" smtClean="0">
              <a:latin typeface="Arial Narrow" panose="020B0606020202030204" pitchFamily="34" charset="0"/>
            </a:rPr>
            <a:t>, formando un polígono tipo rectángulo con rumbo nororiente.</a:t>
          </a:r>
          <a:endParaRPr lang="es-CO" sz="700" kern="1200" dirty="0">
            <a:latin typeface="Arial Narrow" panose="020B0606020202030204" pitchFamily="34" charset="0"/>
          </a:endParaRPr>
        </a:p>
      </dsp:txBody>
      <dsp:txXfrm>
        <a:off x="2918962" y="2160806"/>
        <a:ext cx="1402456" cy="934970"/>
      </dsp:txXfrm>
    </dsp:sp>
    <dsp:sp modelId="{40E01CA3-63F0-433A-A8DB-91B42C306D4F}">
      <dsp:nvSpPr>
        <dsp:cNvPr id="0" name=""/>
        <dsp:cNvSpPr/>
      </dsp:nvSpPr>
      <dsp:spPr>
        <a:xfrm>
          <a:off x="1403" y="3349233"/>
          <a:ext cx="2816176" cy="1126470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400" kern="1200" dirty="0" smtClean="0">
              <a:latin typeface="Arial Narrow" panose="020B0606020202030204" pitchFamily="34" charset="0"/>
            </a:rPr>
            <a:t>Está representada por afrodescendientes provenientes de la costa Atlántica y del Chocó. </a:t>
          </a:r>
        </a:p>
      </dsp:txBody>
      <dsp:txXfrm>
        <a:off x="564638" y="3349233"/>
        <a:ext cx="1689706" cy="1126470"/>
      </dsp:txXfrm>
    </dsp:sp>
    <dsp:sp modelId="{3F0F220C-C3FA-4CAD-A62C-88D0BA1106C9}">
      <dsp:nvSpPr>
        <dsp:cNvPr id="0" name=""/>
        <dsp:cNvSpPr/>
      </dsp:nvSpPr>
      <dsp:spPr>
        <a:xfrm>
          <a:off x="2451477" y="3444983"/>
          <a:ext cx="2337426" cy="934970"/>
        </a:xfrm>
        <a:prstGeom prst="chevron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000" kern="1200" dirty="0" smtClean="0">
              <a:latin typeface="Arial Narrow" panose="020B0606020202030204" pitchFamily="34" charset="0"/>
            </a:rPr>
            <a:t>Actualmente, estos consejos están conformados y han sido reconocidos siete de ellos, de los cuales tres (COCOMASUR, COCOMASECO, COCOMANORTE) </a:t>
          </a:r>
        </a:p>
      </dsp:txBody>
      <dsp:txXfrm>
        <a:off x="2918962" y="3444983"/>
        <a:ext cx="1402456" cy="93497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12A60-F50E-4E81-85D7-38C66C0723B5}">
      <dsp:nvSpPr>
        <dsp:cNvPr id="0" name=""/>
        <dsp:cNvSpPr/>
      </dsp:nvSpPr>
      <dsp:spPr>
        <a:xfrm>
          <a:off x="2292265" y="3637288"/>
          <a:ext cx="136555" cy="13655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A3AF4-12B2-443B-84B8-1F3EFB72ACDD}">
      <dsp:nvSpPr>
        <dsp:cNvPr id="0" name=""/>
        <dsp:cNvSpPr/>
      </dsp:nvSpPr>
      <dsp:spPr>
        <a:xfrm>
          <a:off x="2035169" y="3761079"/>
          <a:ext cx="136555" cy="136555"/>
        </a:xfrm>
        <a:prstGeom prst="ellipse">
          <a:avLst/>
        </a:prstGeom>
        <a:solidFill>
          <a:schemeClr val="accent2">
            <a:hueOff val="425593"/>
            <a:satOff val="-531"/>
            <a:lumOff val="125"/>
            <a:alphaOff val="0"/>
          </a:schemeClr>
        </a:solidFill>
        <a:ln w="25400" cap="flat" cmpd="sng" algn="ctr">
          <a:solidFill>
            <a:schemeClr val="accent2">
              <a:hueOff val="425593"/>
              <a:satOff val="-531"/>
              <a:lumOff val="1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E04BC-C072-4DB9-867D-F88BD8D718E6}">
      <dsp:nvSpPr>
        <dsp:cNvPr id="0" name=""/>
        <dsp:cNvSpPr/>
      </dsp:nvSpPr>
      <dsp:spPr>
        <a:xfrm>
          <a:off x="1766271" y="3858860"/>
          <a:ext cx="136555" cy="136555"/>
        </a:xfrm>
        <a:prstGeom prst="ellipse">
          <a:avLst/>
        </a:prstGeom>
        <a:solidFill>
          <a:schemeClr val="accent2">
            <a:hueOff val="851185"/>
            <a:satOff val="-1062"/>
            <a:lumOff val="250"/>
            <a:alphaOff val="0"/>
          </a:schemeClr>
        </a:solidFill>
        <a:ln w="25400" cap="flat" cmpd="sng" algn="ctr">
          <a:solidFill>
            <a:schemeClr val="accent2">
              <a:hueOff val="851185"/>
              <a:satOff val="-1062"/>
              <a:lumOff val="2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EAA88-3E9A-453E-9CDD-6A19C9305A78}">
      <dsp:nvSpPr>
        <dsp:cNvPr id="0" name=""/>
        <dsp:cNvSpPr/>
      </dsp:nvSpPr>
      <dsp:spPr>
        <a:xfrm>
          <a:off x="3526326" y="2204293"/>
          <a:ext cx="136555" cy="136555"/>
        </a:xfrm>
        <a:prstGeom prst="ellipse">
          <a:avLst/>
        </a:prstGeom>
        <a:solidFill>
          <a:schemeClr val="accent2">
            <a:hueOff val="1276778"/>
            <a:satOff val="-1592"/>
            <a:lumOff val="374"/>
            <a:alphaOff val="0"/>
          </a:schemeClr>
        </a:solidFill>
        <a:ln w="25400" cap="flat" cmpd="sng" algn="ctr">
          <a:solidFill>
            <a:schemeClr val="accent2">
              <a:hueOff val="1276778"/>
              <a:satOff val="-1592"/>
              <a:lumOff val="3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CE63E-E7DF-460D-B234-BB05E77B6303}">
      <dsp:nvSpPr>
        <dsp:cNvPr id="0" name=""/>
        <dsp:cNvSpPr/>
      </dsp:nvSpPr>
      <dsp:spPr>
        <a:xfrm>
          <a:off x="3423488" y="2456211"/>
          <a:ext cx="136555" cy="136555"/>
        </a:xfrm>
        <a:prstGeom prst="ellipse">
          <a:avLst/>
        </a:prstGeom>
        <a:solidFill>
          <a:schemeClr val="accent2">
            <a:hueOff val="1702371"/>
            <a:satOff val="-2123"/>
            <a:lumOff val="499"/>
            <a:alphaOff val="0"/>
          </a:schemeClr>
        </a:solidFill>
        <a:ln w="25400" cap="flat" cmpd="sng" algn="ctr">
          <a:solidFill>
            <a:schemeClr val="accent2">
              <a:hueOff val="1702371"/>
              <a:satOff val="-2123"/>
              <a:lumOff val="4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13E2F-F832-4569-809C-0D41B7CF9CCF}">
      <dsp:nvSpPr>
        <dsp:cNvPr id="0" name=""/>
        <dsp:cNvSpPr/>
      </dsp:nvSpPr>
      <dsp:spPr>
        <a:xfrm>
          <a:off x="3350152" y="307923"/>
          <a:ext cx="136555" cy="136555"/>
        </a:xfrm>
        <a:prstGeom prst="ellipse">
          <a:avLst/>
        </a:prstGeom>
        <a:solidFill>
          <a:schemeClr val="accent2">
            <a:hueOff val="2127963"/>
            <a:satOff val="-2654"/>
            <a:lumOff val="624"/>
            <a:alphaOff val="0"/>
          </a:schemeClr>
        </a:solidFill>
        <a:ln w="25400" cap="flat" cmpd="sng" algn="ctr">
          <a:solidFill>
            <a:schemeClr val="accent2">
              <a:hueOff val="2127963"/>
              <a:satOff val="-2654"/>
              <a:lumOff val="6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D5F62-4985-447B-BD1C-D520027C9208}">
      <dsp:nvSpPr>
        <dsp:cNvPr id="0" name=""/>
        <dsp:cNvSpPr/>
      </dsp:nvSpPr>
      <dsp:spPr>
        <a:xfrm>
          <a:off x="3538970" y="187503"/>
          <a:ext cx="136555" cy="136555"/>
        </a:xfrm>
        <a:prstGeom prst="ellipse">
          <a:avLst/>
        </a:prstGeom>
        <a:solidFill>
          <a:schemeClr val="accent2">
            <a:hueOff val="2553556"/>
            <a:satOff val="-3185"/>
            <a:lumOff val="749"/>
            <a:alphaOff val="0"/>
          </a:schemeClr>
        </a:solidFill>
        <a:ln w="25400" cap="flat" cmpd="sng" algn="ctr">
          <a:solidFill>
            <a:schemeClr val="accent2">
              <a:hueOff val="2553556"/>
              <a:satOff val="-3185"/>
              <a:lumOff val="7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32B316-CDA5-411E-8E63-97EDF914F1FA}">
      <dsp:nvSpPr>
        <dsp:cNvPr id="0" name=""/>
        <dsp:cNvSpPr/>
      </dsp:nvSpPr>
      <dsp:spPr>
        <a:xfrm>
          <a:off x="3728631" y="67083"/>
          <a:ext cx="136555" cy="136555"/>
        </a:xfrm>
        <a:prstGeom prst="ellipse">
          <a:avLst/>
        </a:prstGeom>
        <a:solidFill>
          <a:schemeClr val="accent2">
            <a:hueOff val="2979148"/>
            <a:satOff val="-3716"/>
            <a:lumOff val="874"/>
            <a:alphaOff val="0"/>
          </a:schemeClr>
        </a:solidFill>
        <a:ln w="25400" cap="flat" cmpd="sng" algn="ctr">
          <a:solidFill>
            <a:schemeClr val="accent2">
              <a:hueOff val="2979148"/>
              <a:satOff val="-3716"/>
              <a:lumOff val="8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08E59-FFF6-4A8A-A92C-A9D83FFE830F}">
      <dsp:nvSpPr>
        <dsp:cNvPr id="0" name=""/>
        <dsp:cNvSpPr/>
      </dsp:nvSpPr>
      <dsp:spPr>
        <a:xfrm>
          <a:off x="3918293" y="187503"/>
          <a:ext cx="136555" cy="136555"/>
        </a:xfrm>
        <a:prstGeom prst="ellipse">
          <a:avLst/>
        </a:prstGeom>
        <a:solidFill>
          <a:schemeClr val="accent2">
            <a:hueOff val="3404741"/>
            <a:satOff val="-4247"/>
            <a:lumOff val="999"/>
            <a:alphaOff val="0"/>
          </a:schemeClr>
        </a:solidFill>
        <a:ln w="25400" cap="flat" cmpd="sng" algn="ctr">
          <a:solidFill>
            <a:schemeClr val="accent2">
              <a:hueOff val="3404741"/>
              <a:satOff val="-4247"/>
              <a:lumOff val="9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B1747A-3C27-4A5F-BED1-9C0D3FD3DEF7}">
      <dsp:nvSpPr>
        <dsp:cNvPr id="0" name=""/>
        <dsp:cNvSpPr/>
      </dsp:nvSpPr>
      <dsp:spPr>
        <a:xfrm>
          <a:off x="4107954" y="307923"/>
          <a:ext cx="136555" cy="136555"/>
        </a:xfrm>
        <a:prstGeom prst="ellipse">
          <a:avLst/>
        </a:prstGeom>
        <a:solidFill>
          <a:schemeClr val="accent2">
            <a:hueOff val="3830334"/>
            <a:satOff val="-4777"/>
            <a:lumOff val="1123"/>
            <a:alphaOff val="0"/>
          </a:schemeClr>
        </a:solidFill>
        <a:ln w="25400" cap="flat" cmpd="sng" algn="ctr">
          <a:solidFill>
            <a:schemeClr val="accent2">
              <a:hueOff val="3830334"/>
              <a:satOff val="-4777"/>
              <a:lumOff val="11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F892E-2491-4EE7-9CCC-04ADD4CD6923}">
      <dsp:nvSpPr>
        <dsp:cNvPr id="0" name=""/>
        <dsp:cNvSpPr/>
      </dsp:nvSpPr>
      <dsp:spPr>
        <a:xfrm>
          <a:off x="3728631" y="320928"/>
          <a:ext cx="136555" cy="136555"/>
        </a:xfrm>
        <a:prstGeom prst="ellipse">
          <a:avLst/>
        </a:prstGeom>
        <a:solidFill>
          <a:schemeClr val="accent2">
            <a:hueOff val="4255926"/>
            <a:satOff val="-5308"/>
            <a:lumOff val="1248"/>
            <a:alphaOff val="0"/>
          </a:schemeClr>
        </a:solidFill>
        <a:ln w="25400" cap="flat" cmpd="sng" algn="ctr">
          <a:solidFill>
            <a:schemeClr val="accent2">
              <a:hueOff val="4255926"/>
              <a:satOff val="-5308"/>
              <a:lumOff val="12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1A3A7-32BB-4FAA-B114-543A213681BD}">
      <dsp:nvSpPr>
        <dsp:cNvPr id="0" name=""/>
        <dsp:cNvSpPr/>
      </dsp:nvSpPr>
      <dsp:spPr>
        <a:xfrm>
          <a:off x="3728631" y="575254"/>
          <a:ext cx="136555" cy="136555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DB959-BE21-4DB4-A69A-85B27EA31AC4}">
      <dsp:nvSpPr>
        <dsp:cNvPr id="0" name=""/>
        <dsp:cNvSpPr/>
      </dsp:nvSpPr>
      <dsp:spPr>
        <a:xfrm>
          <a:off x="1101193" y="4170868"/>
          <a:ext cx="2942697" cy="7889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871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>
              <a:latin typeface="Arial Narrow" panose="020B0606020202030204" pitchFamily="34" charset="0"/>
            </a:rPr>
            <a:t>Diagnóstico</a:t>
          </a:r>
          <a:endParaRPr lang="es-CO" sz="2800" kern="1200" dirty="0">
            <a:latin typeface="Arial Narrow" panose="020B0606020202030204" pitchFamily="34" charset="0"/>
          </a:endParaRPr>
        </a:p>
      </dsp:txBody>
      <dsp:txXfrm>
        <a:off x="1139708" y="4209383"/>
        <a:ext cx="2865667" cy="711960"/>
      </dsp:txXfrm>
    </dsp:sp>
    <dsp:sp modelId="{BD891E73-5ECD-4606-B188-E7C9E0A4B5FF}">
      <dsp:nvSpPr>
        <dsp:cNvPr id="0" name=""/>
        <dsp:cNvSpPr/>
      </dsp:nvSpPr>
      <dsp:spPr>
        <a:xfrm>
          <a:off x="4043890" y="4170868"/>
          <a:ext cx="4233235" cy="788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30480" bIns="3048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200" kern="1200" dirty="0" smtClean="0">
              <a:latin typeface="Arial Narrow" panose="020B0606020202030204" pitchFamily="34" charset="0"/>
            </a:rPr>
            <a:t>Elementos a conservar/destacar</a:t>
          </a:r>
          <a:endParaRPr lang="es-CO" sz="1200" kern="1200" dirty="0">
            <a:latin typeface="Arial Narrow" panose="020B0606020202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200" kern="1200" dirty="0" smtClean="0">
              <a:latin typeface="Arial Narrow" panose="020B0606020202030204" pitchFamily="34" charset="0"/>
            </a:rPr>
            <a:t>Practicas tradicionales y de producción</a:t>
          </a:r>
          <a:endParaRPr lang="es-CO" sz="1200" kern="1200" dirty="0">
            <a:latin typeface="Arial Narrow" panose="020B0606020202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200" kern="1200" dirty="0" smtClean="0">
              <a:latin typeface="Arial Narrow" panose="020B0606020202030204" pitchFamily="34" charset="0"/>
            </a:rPr>
            <a:t>Situaciones de manejo</a:t>
          </a:r>
          <a:endParaRPr lang="es-CO" sz="1200" kern="1200" dirty="0">
            <a:latin typeface="Arial Narrow" panose="020B0606020202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200" kern="1200" dirty="0" smtClean="0">
              <a:latin typeface="Arial Narrow" panose="020B0606020202030204" pitchFamily="34" charset="0"/>
            </a:rPr>
            <a:t>Actualización información socioeconómica</a:t>
          </a:r>
          <a:endParaRPr lang="es-CO" sz="1200" kern="1200" dirty="0">
            <a:latin typeface="Arial Narrow" panose="020B0606020202030204" pitchFamily="34" charset="0"/>
          </a:endParaRPr>
        </a:p>
      </dsp:txBody>
      <dsp:txXfrm>
        <a:off x="4043890" y="4170868"/>
        <a:ext cx="4233235" cy="788990"/>
      </dsp:txXfrm>
    </dsp:sp>
    <dsp:sp modelId="{BB36C2D1-79E4-4F28-9918-A51EF9181C49}">
      <dsp:nvSpPr>
        <dsp:cNvPr id="0" name=""/>
        <dsp:cNvSpPr/>
      </dsp:nvSpPr>
      <dsp:spPr>
        <a:xfrm>
          <a:off x="285229" y="3375616"/>
          <a:ext cx="1363874" cy="136411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7FB05-6C8F-4F6A-A5B5-26E0D1888222}">
      <dsp:nvSpPr>
        <dsp:cNvPr id="0" name=""/>
        <dsp:cNvSpPr/>
      </dsp:nvSpPr>
      <dsp:spPr>
        <a:xfrm>
          <a:off x="2993589" y="3146336"/>
          <a:ext cx="2942697" cy="78899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871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>
              <a:latin typeface="Arial Narrow" panose="020B0606020202030204" pitchFamily="34" charset="0"/>
            </a:rPr>
            <a:t>ordenamiento</a:t>
          </a:r>
          <a:endParaRPr lang="es-CO" sz="2800" kern="1200" dirty="0">
            <a:latin typeface="Arial Narrow" panose="020B0606020202030204" pitchFamily="34" charset="0"/>
          </a:endParaRPr>
        </a:p>
      </dsp:txBody>
      <dsp:txXfrm>
        <a:off x="3032104" y="3184851"/>
        <a:ext cx="2865667" cy="711960"/>
      </dsp:txXfrm>
    </dsp:sp>
    <dsp:sp modelId="{51B0EC11-7BDD-4D3F-8392-ECB750F2D10D}">
      <dsp:nvSpPr>
        <dsp:cNvPr id="0" name=""/>
        <dsp:cNvSpPr/>
      </dsp:nvSpPr>
      <dsp:spPr>
        <a:xfrm>
          <a:off x="5936287" y="3146336"/>
          <a:ext cx="2340839" cy="788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25400" rIns="25400" bIns="254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 smtClean="0">
              <a:latin typeface="Arial Narrow" panose="020B0606020202030204" pitchFamily="34" charset="0"/>
            </a:rPr>
            <a:t>Mapas temáticos para zonificar el territorio del AP, con identificación de usos.</a:t>
          </a:r>
          <a:endParaRPr lang="es-CO" sz="1000" kern="1200" dirty="0">
            <a:latin typeface="Arial Narrow" panose="020B060602020203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 smtClean="0">
              <a:latin typeface="Arial Narrow" panose="020B0606020202030204" pitchFamily="34" charset="0"/>
            </a:rPr>
            <a:t>Desarrollo del proceso Técnico de zonificación conjunta, Proyección de Reglamentación de Usos conjunta.</a:t>
          </a:r>
          <a:endParaRPr lang="es-CO" sz="1000" kern="1200" dirty="0">
            <a:latin typeface="Arial Narrow" panose="020B0606020202030204" pitchFamily="34" charset="0"/>
          </a:endParaRPr>
        </a:p>
      </dsp:txBody>
      <dsp:txXfrm>
        <a:off x="5936287" y="3146336"/>
        <a:ext cx="2340839" cy="788990"/>
      </dsp:txXfrm>
    </dsp:sp>
    <dsp:sp modelId="{F951303D-6862-4763-96DB-2E797F15FD04}">
      <dsp:nvSpPr>
        <dsp:cNvPr id="0" name=""/>
        <dsp:cNvSpPr/>
      </dsp:nvSpPr>
      <dsp:spPr>
        <a:xfrm>
          <a:off x="2177625" y="2351084"/>
          <a:ext cx="1363874" cy="136411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D2796-29FF-4CCF-BDF7-13017F05EF5E}">
      <dsp:nvSpPr>
        <dsp:cNvPr id="0" name=""/>
        <dsp:cNvSpPr/>
      </dsp:nvSpPr>
      <dsp:spPr>
        <a:xfrm>
          <a:off x="3862659" y="1592440"/>
          <a:ext cx="2942697" cy="78899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871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>
              <a:latin typeface="Arial Narrow" panose="020B0606020202030204" pitchFamily="34" charset="0"/>
            </a:rPr>
            <a:t>Plan Estratégico </a:t>
          </a:r>
          <a:endParaRPr lang="es-CO" sz="2800" kern="1200" dirty="0">
            <a:latin typeface="Arial Narrow" panose="020B0606020202030204" pitchFamily="34" charset="0"/>
          </a:endParaRPr>
        </a:p>
      </dsp:txBody>
      <dsp:txXfrm>
        <a:off x="3901174" y="1630955"/>
        <a:ext cx="2865667" cy="711960"/>
      </dsp:txXfrm>
    </dsp:sp>
    <dsp:sp modelId="{676482D7-4863-49F7-8D05-0D772E26E6FA}">
      <dsp:nvSpPr>
        <dsp:cNvPr id="0" name=""/>
        <dsp:cNvSpPr/>
      </dsp:nvSpPr>
      <dsp:spPr>
        <a:xfrm>
          <a:off x="6805356" y="1592440"/>
          <a:ext cx="1471770" cy="788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 smtClean="0">
              <a:latin typeface="Arial Narrow" panose="020B0606020202030204" pitchFamily="34" charset="0"/>
            </a:rPr>
            <a:t>Identificación de ejes y acciones- objetivos- actividades- Metas anualizados -costeo PEA, revisado con los tres niveles de PNN</a:t>
          </a:r>
          <a:endParaRPr lang="es-CO" sz="1000" kern="1200" dirty="0">
            <a:latin typeface="Arial Narrow" panose="020B0606020202030204" pitchFamily="34" charset="0"/>
          </a:endParaRPr>
        </a:p>
      </dsp:txBody>
      <dsp:txXfrm>
        <a:off x="6805356" y="1592440"/>
        <a:ext cx="1471770" cy="788990"/>
      </dsp:txXfrm>
    </dsp:sp>
    <dsp:sp modelId="{6D7A2ABA-112B-4564-B932-24A0EBD14076}">
      <dsp:nvSpPr>
        <dsp:cNvPr id="0" name=""/>
        <dsp:cNvSpPr/>
      </dsp:nvSpPr>
      <dsp:spPr>
        <a:xfrm>
          <a:off x="3046694" y="797188"/>
          <a:ext cx="1363874" cy="136411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183B0-4A5C-4D59-BD81-EED96B66CEAF}">
      <dsp:nvSpPr>
        <dsp:cNvPr id="0" name=""/>
        <dsp:cNvSpPr/>
      </dsp:nvSpPr>
      <dsp:spPr>
        <a:xfrm>
          <a:off x="147455" y="497"/>
          <a:ext cx="1577296" cy="788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>
              <a:latin typeface="Arial Narrow" panose="020B0606020202030204" pitchFamily="34" charset="0"/>
            </a:rPr>
            <a:t>Manejo</a:t>
          </a:r>
          <a:endParaRPr lang="es-CO" sz="2200" kern="1200" dirty="0">
            <a:latin typeface="Arial Narrow" panose="020B0606020202030204" pitchFamily="34" charset="0"/>
          </a:endParaRPr>
        </a:p>
      </dsp:txBody>
      <dsp:txXfrm>
        <a:off x="170554" y="23596"/>
        <a:ext cx="1531098" cy="742450"/>
      </dsp:txXfrm>
    </dsp:sp>
    <dsp:sp modelId="{7A3383BE-2E7B-4059-A33B-2BC8C1ADA6AA}">
      <dsp:nvSpPr>
        <dsp:cNvPr id="0" name=""/>
        <dsp:cNvSpPr/>
      </dsp:nvSpPr>
      <dsp:spPr>
        <a:xfrm>
          <a:off x="147455" y="907442"/>
          <a:ext cx="1577296" cy="788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>
              <a:latin typeface="Arial Narrow" panose="020B0606020202030204" pitchFamily="34" charset="0"/>
            </a:rPr>
            <a:t>Administración</a:t>
          </a:r>
          <a:endParaRPr lang="es-CO" sz="2200" kern="1200" dirty="0">
            <a:latin typeface="Arial Narrow" panose="020B0606020202030204" pitchFamily="34" charset="0"/>
          </a:endParaRPr>
        </a:p>
      </dsp:txBody>
      <dsp:txXfrm>
        <a:off x="170554" y="930541"/>
        <a:ext cx="1531098" cy="74245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08ED6-F169-4BC2-88A2-89ACCC6EC11E}">
      <dsp:nvSpPr>
        <dsp:cNvPr id="0" name=""/>
        <dsp:cNvSpPr/>
      </dsp:nvSpPr>
      <dsp:spPr>
        <a:xfrm>
          <a:off x="1752" y="1503166"/>
          <a:ext cx="1506004" cy="1242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D2AD9E-41DE-48CF-AD55-6DB96F9456D0}">
      <dsp:nvSpPr>
        <dsp:cNvPr id="0" name=""/>
        <dsp:cNvSpPr/>
      </dsp:nvSpPr>
      <dsp:spPr>
        <a:xfrm>
          <a:off x="857174" y="1831639"/>
          <a:ext cx="1612633" cy="1612633"/>
        </a:xfrm>
        <a:prstGeom prst="leftCircularArrow">
          <a:avLst>
            <a:gd name="adj1" fmla="val 2858"/>
            <a:gd name="adj2" fmla="val 349207"/>
            <a:gd name="adj3" fmla="val 2124718"/>
            <a:gd name="adj4" fmla="val 9024489"/>
            <a:gd name="adj5" fmla="val 333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786CD-719C-4DE7-9B4F-02D5B7B38A24}">
      <dsp:nvSpPr>
        <dsp:cNvPr id="0" name=""/>
        <dsp:cNvSpPr/>
      </dsp:nvSpPr>
      <dsp:spPr>
        <a:xfrm>
          <a:off x="336420" y="2479132"/>
          <a:ext cx="1338670" cy="5323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Arial Narrow" panose="020B0606020202030204" pitchFamily="34" charset="0"/>
            </a:rPr>
            <a:t>Instrumentos de Planeación: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Arial Narrow" panose="020B0606020202030204" pitchFamily="34" charset="0"/>
            </a:rPr>
            <a:t>PLAN DE MANEJO </a:t>
          </a:r>
          <a:endParaRPr lang="es-ES" sz="1000" kern="1200" dirty="0">
            <a:latin typeface="Arial Narrow" panose="020B0606020202030204" pitchFamily="34" charset="0"/>
          </a:endParaRPr>
        </a:p>
      </dsp:txBody>
      <dsp:txXfrm>
        <a:off x="352012" y="2494724"/>
        <a:ext cx="1307486" cy="501161"/>
      </dsp:txXfrm>
    </dsp:sp>
    <dsp:sp modelId="{576515D7-21F9-4643-BAE6-D0BA6A241752}">
      <dsp:nvSpPr>
        <dsp:cNvPr id="0" name=""/>
        <dsp:cNvSpPr/>
      </dsp:nvSpPr>
      <dsp:spPr>
        <a:xfrm>
          <a:off x="1894524" y="1503166"/>
          <a:ext cx="1506004" cy="1242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dirty="0" smtClean="0">
              <a:latin typeface="Arial Narrow" panose="020B0606020202030204" pitchFamily="34" charset="0"/>
            </a:rPr>
            <a:t>Permitirá identificar los aspectos necesarios para formular una propuesta de ordenamiento del territorio, gobernabilidad del área y relacionamiento intercultural.</a:t>
          </a:r>
          <a:endParaRPr lang="es-ES" sz="1000" kern="1200" dirty="0">
            <a:latin typeface="Arial Narrow" panose="020B0606020202030204" pitchFamily="34" charset="0"/>
          </a:endParaRPr>
        </a:p>
      </dsp:txBody>
      <dsp:txXfrm>
        <a:off x="1923109" y="1797924"/>
        <a:ext cx="1448834" cy="918796"/>
      </dsp:txXfrm>
    </dsp:sp>
    <dsp:sp modelId="{4E87B1E9-6ADD-4C6F-A757-A1EA4F074190}">
      <dsp:nvSpPr>
        <dsp:cNvPr id="0" name=""/>
        <dsp:cNvSpPr/>
      </dsp:nvSpPr>
      <dsp:spPr>
        <a:xfrm>
          <a:off x="2737396" y="755495"/>
          <a:ext cx="1805067" cy="1805067"/>
        </a:xfrm>
        <a:prstGeom prst="circularArrow">
          <a:avLst>
            <a:gd name="adj1" fmla="val 2553"/>
            <a:gd name="adj2" fmla="val 309771"/>
            <a:gd name="adj3" fmla="val 19514718"/>
            <a:gd name="adj4" fmla="val 12575511"/>
            <a:gd name="adj5" fmla="val 2978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2AF9-CE1C-4C90-A7A4-CBCB7CAC4631}">
      <dsp:nvSpPr>
        <dsp:cNvPr id="0" name=""/>
        <dsp:cNvSpPr/>
      </dsp:nvSpPr>
      <dsp:spPr>
        <a:xfrm>
          <a:off x="2229192" y="1236994"/>
          <a:ext cx="1338670" cy="532345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Arial Narrow" panose="020B0606020202030204" pitchFamily="34" charset="0"/>
            </a:rPr>
            <a:t>1. Diagnostico:</a:t>
          </a:r>
          <a:endParaRPr lang="es-ES" sz="1000" kern="1200" dirty="0">
            <a:latin typeface="Arial Narrow" panose="020B0606020202030204" pitchFamily="34" charset="0"/>
          </a:endParaRPr>
        </a:p>
      </dsp:txBody>
      <dsp:txXfrm>
        <a:off x="2244784" y="1252586"/>
        <a:ext cx="1307486" cy="501161"/>
      </dsp:txXfrm>
    </dsp:sp>
    <dsp:sp modelId="{4D824388-D1AC-4FA1-B6E2-D89D2D6E3E79}">
      <dsp:nvSpPr>
        <dsp:cNvPr id="0" name=""/>
        <dsp:cNvSpPr/>
      </dsp:nvSpPr>
      <dsp:spPr>
        <a:xfrm>
          <a:off x="3787296" y="1503166"/>
          <a:ext cx="1506004" cy="1242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800" kern="1200" dirty="0" smtClean="0">
              <a:latin typeface="Arial Narrow" panose="020B0606020202030204" pitchFamily="34" charset="0"/>
            </a:rPr>
            <a:t>Pretende definir, de manera concertada con las autoridades indígenas o con los representantes de las comunidades/territorios colectivos de comunidades negras, las orientaciones y regulaciones de la planificación del uso del territorio y sus recursos naturales</a:t>
          </a:r>
          <a:endParaRPr lang="es-ES" sz="800" kern="1200" dirty="0">
            <a:latin typeface="Arial Narrow" panose="020B0606020202030204" pitchFamily="34" charset="0"/>
          </a:endParaRPr>
        </a:p>
      </dsp:txBody>
      <dsp:txXfrm>
        <a:off x="3815881" y="1531751"/>
        <a:ext cx="1448834" cy="918796"/>
      </dsp:txXfrm>
    </dsp:sp>
    <dsp:sp modelId="{DD3A6569-CB76-42DC-BB9E-3B92CC267616}">
      <dsp:nvSpPr>
        <dsp:cNvPr id="0" name=""/>
        <dsp:cNvSpPr/>
      </dsp:nvSpPr>
      <dsp:spPr>
        <a:xfrm>
          <a:off x="4642718" y="1831639"/>
          <a:ext cx="1612633" cy="1612633"/>
        </a:xfrm>
        <a:prstGeom prst="leftCircularArrow">
          <a:avLst>
            <a:gd name="adj1" fmla="val 2858"/>
            <a:gd name="adj2" fmla="val 349207"/>
            <a:gd name="adj3" fmla="val 2124718"/>
            <a:gd name="adj4" fmla="val 9024489"/>
            <a:gd name="adj5" fmla="val 3334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7A15C-800F-46FB-A586-714793B3ADAD}">
      <dsp:nvSpPr>
        <dsp:cNvPr id="0" name=""/>
        <dsp:cNvSpPr/>
      </dsp:nvSpPr>
      <dsp:spPr>
        <a:xfrm>
          <a:off x="4121964" y="2479132"/>
          <a:ext cx="1338670" cy="532345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Arial Narrow" panose="020B0606020202030204" pitchFamily="34" charset="0"/>
            </a:rPr>
            <a:t>2. Ordenamiento:</a:t>
          </a:r>
          <a:endParaRPr lang="es-ES" sz="1000" kern="1200" dirty="0">
            <a:latin typeface="Arial Narrow" panose="020B0606020202030204" pitchFamily="34" charset="0"/>
          </a:endParaRPr>
        </a:p>
      </dsp:txBody>
      <dsp:txXfrm>
        <a:off x="4137556" y="2494724"/>
        <a:ext cx="1307486" cy="501161"/>
      </dsp:txXfrm>
    </dsp:sp>
    <dsp:sp modelId="{E2DC95AD-DFED-4712-9DA4-A295CFB10CB8}">
      <dsp:nvSpPr>
        <dsp:cNvPr id="0" name=""/>
        <dsp:cNvSpPr/>
      </dsp:nvSpPr>
      <dsp:spPr>
        <a:xfrm>
          <a:off x="5680068" y="1503166"/>
          <a:ext cx="1506004" cy="1242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800" kern="1200" dirty="0" smtClean="0">
              <a:latin typeface="Arial Narrow" panose="020B0606020202030204" pitchFamily="34" charset="0"/>
            </a:rPr>
            <a:t>A partir de los insumos generados en la fase diagnóstica y en la fase de ordenamiento, se procede a la construcción conjunta del plan estratégico de acción. para lograr los acuerdos y metas establecidas. </a:t>
          </a:r>
          <a:endParaRPr lang="es-ES" sz="800" kern="1200" dirty="0">
            <a:latin typeface="Arial Narrow" panose="020B0606020202030204" pitchFamily="34" charset="0"/>
          </a:endParaRPr>
        </a:p>
      </dsp:txBody>
      <dsp:txXfrm>
        <a:off x="5708653" y="1797924"/>
        <a:ext cx="1448834" cy="918796"/>
      </dsp:txXfrm>
    </dsp:sp>
    <dsp:sp modelId="{4F2C760E-AA76-46ED-8227-559C9FE9D2CD}">
      <dsp:nvSpPr>
        <dsp:cNvPr id="0" name=""/>
        <dsp:cNvSpPr/>
      </dsp:nvSpPr>
      <dsp:spPr>
        <a:xfrm>
          <a:off x="6014736" y="1236994"/>
          <a:ext cx="1338670" cy="532345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Arial Narrow" panose="020B0606020202030204" pitchFamily="34" charset="0"/>
            </a:rPr>
            <a:t>Plan Estratégico</a:t>
          </a:r>
          <a:endParaRPr lang="es-ES" sz="1000" kern="1200" dirty="0">
            <a:latin typeface="Arial Narrow" panose="020B0606020202030204" pitchFamily="34" charset="0"/>
          </a:endParaRPr>
        </a:p>
      </dsp:txBody>
      <dsp:txXfrm>
        <a:off x="6030328" y="1252586"/>
        <a:ext cx="1307486" cy="501161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70CFA-D3A3-0D46-AD7F-1954E81DD274}">
      <dsp:nvSpPr>
        <dsp:cNvPr id="0" name=""/>
        <dsp:cNvSpPr/>
      </dsp:nvSpPr>
      <dsp:spPr>
        <a:xfrm>
          <a:off x="1824729" y="1285307"/>
          <a:ext cx="191494" cy="838928"/>
        </a:xfrm>
        <a:custGeom>
          <a:avLst/>
          <a:gdLst/>
          <a:ahLst/>
          <a:cxnLst/>
          <a:rect l="0" t="0" r="0" b="0"/>
          <a:pathLst>
            <a:path>
              <a:moveTo>
                <a:pt x="191494" y="0"/>
              </a:moveTo>
              <a:lnTo>
                <a:pt x="191494" y="838928"/>
              </a:lnTo>
              <a:lnTo>
                <a:pt x="0" y="83892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E55636-A217-5D4B-8FB0-6BBDF40EB840}">
      <dsp:nvSpPr>
        <dsp:cNvPr id="0" name=""/>
        <dsp:cNvSpPr/>
      </dsp:nvSpPr>
      <dsp:spPr>
        <a:xfrm>
          <a:off x="2016224" y="1285307"/>
          <a:ext cx="1103373" cy="1677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6362"/>
              </a:lnTo>
              <a:lnTo>
                <a:pt x="1103373" y="1486362"/>
              </a:lnTo>
              <a:lnTo>
                <a:pt x="1103373" y="167785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ED0CAA-E6C8-864D-A413-9565AC35D5D0}">
      <dsp:nvSpPr>
        <dsp:cNvPr id="0" name=""/>
        <dsp:cNvSpPr/>
      </dsp:nvSpPr>
      <dsp:spPr>
        <a:xfrm>
          <a:off x="912850" y="1285307"/>
          <a:ext cx="1103373" cy="1677856"/>
        </a:xfrm>
        <a:custGeom>
          <a:avLst/>
          <a:gdLst/>
          <a:ahLst/>
          <a:cxnLst/>
          <a:rect l="0" t="0" r="0" b="0"/>
          <a:pathLst>
            <a:path>
              <a:moveTo>
                <a:pt x="1103373" y="0"/>
              </a:moveTo>
              <a:lnTo>
                <a:pt x="1103373" y="1486362"/>
              </a:lnTo>
              <a:lnTo>
                <a:pt x="0" y="1486362"/>
              </a:lnTo>
              <a:lnTo>
                <a:pt x="0" y="167785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23ECF6-8AA9-0B49-9850-304C38D43340}">
      <dsp:nvSpPr>
        <dsp:cNvPr id="0" name=""/>
        <dsp:cNvSpPr/>
      </dsp:nvSpPr>
      <dsp:spPr>
        <a:xfrm>
          <a:off x="1104345" y="373428"/>
          <a:ext cx="1823757" cy="911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latin typeface="Arial Narrow" panose="020B0606020202030204" pitchFamily="34" charset="0"/>
            </a:rPr>
            <a:t>Los principios de la Consulta Previa constituyen los criterios orientadores para el relacionamiento de PNN con los grupos étnicos </a:t>
          </a:r>
          <a:endParaRPr lang="es-ES" sz="1100" kern="1200" dirty="0">
            <a:latin typeface="Arial Narrow" panose="020B0606020202030204" pitchFamily="34" charset="0"/>
          </a:endParaRPr>
        </a:p>
      </dsp:txBody>
      <dsp:txXfrm>
        <a:off x="1104345" y="373428"/>
        <a:ext cx="1823757" cy="911878"/>
      </dsp:txXfrm>
    </dsp:sp>
    <dsp:sp modelId="{8730260B-AC66-4A4B-8323-D4B490694C4B}">
      <dsp:nvSpPr>
        <dsp:cNvPr id="0" name=""/>
        <dsp:cNvSpPr/>
      </dsp:nvSpPr>
      <dsp:spPr>
        <a:xfrm>
          <a:off x="972" y="2963164"/>
          <a:ext cx="1823757" cy="91187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latin typeface="Arial Narrow" panose="020B0606020202030204" pitchFamily="34" charset="0"/>
            </a:rPr>
            <a:t>Aquellas medidas administrativas y/o legislativas que afecten a los grupos étnicos</a:t>
          </a:r>
          <a:endParaRPr lang="es-ES" sz="1100" kern="1200" dirty="0">
            <a:latin typeface="Arial Narrow" panose="020B0606020202030204" pitchFamily="34" charset="0"/>
          </a:endParaRPr>
        </a:p>
      </dsp:txBody>
      <dsp:txXfrm>
        <a:off x="972" y="2963164"/>
        <a:ext cx="1823757" cy="911878"/>
      </dsp:txXfrm>
    </dsp:sp>
    <dsp:sp modelId="{44198BE5-EC59-BC44-9F77-97E4130DD752}">
      <dsp:nvSpPr>
        <dsp:cNvPr id="0" name=""/>
        <dsp:cNvSpPr/>
      </dsp:nvSpPr>
      <dsp:spPr>
        <a:xfrm>
          <a:off x="2207718" y="2963164"/>
          <a:ext cx="1823757" cy="91187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latin typeface="Arial Narrow" panose="020B0606020202030204" pitchFamily="34" charset="0"/>
            </a:rPr>
            <a:t>Aquellas medidas administrativas y/o legislativas que los afectan directamente, es decir, las que repercuten positiva o negativamente a las comunidades. </a:t>
          </a:r>
          <a:endParaRPr lang="es-ES" sz="1100" kern="1200" dirty="0">
            <a:latin typeface="Arial Narrow" panose="020B0606020202030204" pitchFamily="34" charset="0"/>
          </a:endParaRPr>
        </a:p>
      </dsp:txBody>
      <dsp:txXfrm>
        <a:off x="2207718" y="2963164"/>
        <a:ext cx="1823757" cy="911878"/>
      </dsp:txXfrm>
    </dsp:sp>
    <dsp:sp modelId="{29369B2C-935B-2E43-B1B5-5A8722A68F38}">
      <dsp:nvSpPr>
        <dsp:cNvPr id="0" name=""/>
        <dsp:cNvSpPr/>
      </dsp:nvSpPr>
      <dsp:spPr>
        <a:xfrm>
          <a:off x="972" y="1668296"/>
          <a:ext cx="1823757" cy="91187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latin typeface="Arial Narrow" panose="020B0606020202030204" pitchFamily="34" charset="0"/>
            </a:rPr>
            <a:t>Art. 6 del Convenio 169/1989 Organización Internacional del Trabajo</a:t>
          </a:r>
          <a:endParaRPr lang="es-ES" sz="1100" kern="1200" dirty="0">
            <a:latin typeface="Arial Narrow" panose="020B0606020202030204" pitchFamily="34" charset="0"/>
          </a:endParaRPr>
        </a:p>
      </dsp:txBody>
      <dsp:txXfrm>
        <a:off x="972" y="1668296"/>
        <a:ext cx="1823757" cy="91187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78608-D54A-462F-A5B5-9F0B4E7BF145}">
      <dsp:nvSpPr>
        <dsp:cNvPr id="0" name=""/>
        <dsp:cNvSpPr/>
      </dsp:nvSpPr>
      <dsp:spPr>
        <a:xfrm rot="5400000">
          <a:off x="418777" y="820502"/>
          <a:ext cx="725663" cy="82614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A37C71-BB90-48AA-A774-E53E81070B50}">
      <dsp:nvSpPr>
        <dsp:cNvPr id="0" name=""/>
        <dsp:cNvSpPr/>
      </dsp:nvSpPr>
      <dsp:spPr>
        <a:xfrm>
          <a:off x="226521" y="16089"/>
          <a:ext cx="1221590" cy="85507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Arial Narrow" panose="020B0606020202030204" pitchFamily="34" charset="0"/>
            </a:rPr>
            <a:t>2016: </a:t>
          </a:r>
          <a:r>
            <a:rPr lang="es-ES" sz="1200" kern="1200" dirty="0" err="1" smtClean="0">
              <a:latin typeface="Arial Narrow" panose="020B0606020202030204" pitchFamily="34" charset="0"/>
            </a:rPr>
            <a:t>Preconsulta</a:t>
          </a:r>
          <a:endParaRPr lang="es-ES" sz="1200" b="0" kern="1200" dirty="0">
            <a:solidFill>
              <a:srgbClr val="000000"/>
            </a:solidFill>
            <a:latin typeface="Arial Narrow" panose="020B0606020202030204" pitchFamily="34" charset="0"/>
          </a:endParaRPr>
        </a:p>
      </dsp:txBody>
      <dsp:txXfrm>
        <a:off x="268270" y="57838"/>
        <a:ext cx="1138092" cy="771575"/>
      </dsp:txXfrm>
    </dsp:sp>
    <dsp:sp modelId="{4BF4035B-F723-4F62-AD5B-CBA6C89BD2AA}">
      <dsp:nvSpPr>
        <dsp:cNvPr id="0" name=""/>
        <dsp:cNvSpPr/>
      </dsp:nvSpPr>
      <dsp:spPr>
        <a:xfrm>
          <a:off x="1448111" y="97640"/>
          <a:ext cx="888468" cy="691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36581-1302-4F67-AB3A-D42F248EE6D9}">
      <dsp:nvSpPr>
        <dsp:cNvPr id="0" name=""/>
        <dsp:cNvSpPr/>
      </dsp:nvSpPr>
      <dsp:spPr>
        <a:xfrm rot="5400000">
          <a:off x="1431605" y="1781031"/>
          <a:ext cx="725663" cy="82614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2"/>
            <a:satOff val="19763"/>
            <a:lumOff val="1272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71546C-5B4D-4426-A221-03210FA91005}">
      <dsp:nvSpPr>
        <dsp:cNvPr id="0" name=""/>
        <dsp:cNvSpPr/>
      </dsp:nvSpPr>
      <dsp:spPr>
        <a:xfrm>
          <a:off x="1239348" y="976619"/>
          <a:ext cx="1221590" cy="85507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Arial Narrow" panose="020B0606020202030204" pitchFamily="34" charset="0"/>
            </a:rPr>
            <a:t>2017: Apertura</a:t>
          </a:r>
          <a:endParaRPr lang="es-ES" sz="1200" kern="1200" dirty="0">
            <a:latin typeface="Arial Narrow" panose="020B0606020202030204" pitchFamily="34" charset="0"/>
          </a:endParaRPr>
        </a:p>
      </dsp:txBody>
      <dsp:txXfrm>
        <a:off x="1281097" y="1018368"/>
        <a:ext cx="1138092" cy="771575"/>
      </dsp:txXfrm>
    </dsp:sp>
    <dsp:sp modelId="{B5FCE41D-D919-4A32-91FE-E35C1D1F4390}">
      <dsp:nvSpPr>
        <dsp:cNvPr id="0" name=""/>
        <dsp:cNvSpPr/>
      </dsp:nvSpPr>
      <dsp:spPr>
        <a:xfrm>
          <a:off x="2460939" y="1058170"/>
          <a:ext cx="888468" cy="691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373EC-CE89-44AE-A448-E6B6570FA879}">
      <dsp:nvSpPr>
        <dsp:cNvPr id="0" name=""/>
        <dsp:cNvSpPr/>
      </dsp:nvSpPr>
      <dsp:spPr>
        <a:xfrm>
          <a:off x="2252176" y="1937148"/>
          <a:ext cx="1221590" cy="85507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Arial Narrow" panose="020B0606020202030204" pitchFamily="34" charset="0"/>
            </a:rPr>
            <a:t>2017: Identificación y Medias de Manejo  </a:t>
          </a:r>
          <a:endParaRPr lang="es-ES" sz="1200" kern="1200" dirty="0">
            <a:latin typeface="Arial Narrow" panose="020B0606020202030204" pitchFamily="34" charset="0"/>
          </a:endParaRPr>
        </a:p>
      </dsp:txBody>
      <dsp:txXfrm>
        <a:off x="2293925" y="1978897"/>
        <a:ext cx="1138092" cy="771575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78608-D54A-462F-A5B5-9F0B4E7BF145}">
      <dsp:nvSpPr>
        <dsp:cNvPr id="0" name=""/>
        <dsp:cNvSpPr/>
      </dsp:nvSpPr>
      <dsp:spPr>
        <a:xfrm rot="5400000">
          <a:off x="410650" y="613816"/>
          <a:ext cx="539064" cy="61370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A37C71-BB90-48AA-A774-E53E81070B50}">
      <dsp:nvSpPr>
        <dsp:cNvPr id="0" name=""/>
        <dsp:cNvSpPr/>
      </dsp:nvSpPr>
      <dsp:spPr>
        <a:xfrm>
          <a:off x="267830" y="16252"/>
          <a:ext cx="907466" cy="63519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latin typeface="Arial Narrow" panose="020B0606020202030204" pitchFamily="34" charset="0"/>
            </a:rPr>
            <a:t>2016: Preconsulta</a:t>
          </a:r>
          <a:endParaRPr lang="es-ES" sz="1200" b="0" kern="1200" dirty="0">
            <a:solidFill>
              <a:srgbClr val="000000"/>
            </a:solidFill>
            <a:latin typeface="Arial Narrow" panose="020B0606020202030204" pitchFamily="34" charset="0"/>
          </a:endParaRPr>
        </a:p>
      </dsp:txBody>
      <dsp:txXfrm>
        <a:off x="298843" y="47265"/>
        <a:ext cx="845440" cy="573171"/>
      </dsp:txXfrm>
    </dsp:sp>
    <dsp:sp modelId="{4BF4035B-F723-4F62-AD5B-CBA6C89BD2AA}">
      <dsp:nvSpPr>
        <dsp:cNvPr id="0" name=""/>
        <dsp:cNvSpPr/>
      </dsp:nvSpPr>
      <dsp:spPr>
        <a:xfrm>
          <a:off x="1175297" y="76833"/>
          <a:ext cx="660004" cy="513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F760FA-4951-4A0D-83C7-1EBA609B7294}">
      <dsp:nvSpPr>
        <dsp:cNvPr id="0" name=""/>
        <dsp:cNvSpPr/>
      </dsp:nvSpPr>
      <dsp:spPr>
        <a:xfrm rot="5400000">
          <a:off x="1163036" y="1327352"/>
          <a:ext cx="539064" cy="61370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962696"/>
            <a:satOff val="9881"/>
            <a:lumOff val="636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A2DD29-B6E6-422B-806C-AAA1EF725805}">
      <dsp:nvSpPr>
        <dsp:cNvPr id="0" name=""/>
        <dsp:cNvSpPr/>
      </dsp:nvSpPr>
      <dsp:spPr>
        <a:xfrm>
          <a:off x="1020217" y="729789"/>
          <a:ext cx="907466" cy="63519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Arial Narrow" panose="020B0606020202030204" pitchFamily="34" charset="0"/>
            </a:rPr>
            <a:t>2016: Apertura</a:t>
          </a:r>
          <a:endParaRPr lang="es-ES" sz="1000" kern="1200" dirty="0">
            <a:latin typeface="Arial Narrow" panose="020B0606020202030204" pitchFamily="34" charset="0"/>
          </a:endParaRPr>
        </a:p>
      </dsp:txBody>
      <dsp:txXfrm>
        <a:off x="1051230" y="760802"/>
        <a:ext cx="845440" cy="573171"/>
      </dsp:txXfrm>
    </dsp:sp>
    <dsp:sp modelId="{0209A418-3BAC-4488-93A3-92AED9DED857}">
      <dsp:nvSpPr>
        <dsp:cNvPr id="0" name=""/>
        <dsp:cNvSpPr/>
      </dsp:nvSpPr>
      <dsp:spPr>
        <a:xfrm>
          <a:off x="1927684" y="790369"/>
          <a:ext cx="660004" cy="513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7E734C-ED0C-46C4-82E7-2E434777721B}">
      <dsp:nvSpPr>
        <dsp:cNvPr id="0" name=""/>
        <dsp:cNvSpPr/>
      </dsp:nvSpPr>
      <dsp:spPr>
        <a:xfrm rot="5400000">
          <a:off x="1915423" y="2040888"/>
          <a:ext cx="539064" cy="61370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2"/>
            <a:satOff val="19763"/>
            <a:lumOff val="1272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864ABB-3DFD-4FBD-B4A0-B3A348AE3FF8}">
      <dsp:nvSpPr>
        <dsp:cNvPr id="0" name=""/>
        <dsp:cNvSpPr/>
      </dsp:nvSpPr>
      <dsp:spPr>
        <a:xfrm>
          <a:off x="1772603" y="1443325"/>
          <a:ext cx="907466" cy="63519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Arial Narrow" panose="020B0606020202030204" pitchFamily="34" charset="0"/>
            </a:rPr>
            <a:t>2017: identificación de Impactos</a:t>
          </a:r>
          <a:endParaRPr lang="es-ES" sz="1000" kern="1200" dirty="0">
            <a:latin typeface="Arial Narrow" panose="020B0606020202030204" pitchFamily="34" charset="0"/>
          </a:endParaRPr>
        </a:p>
      </dsp:txBody>
      <dsp:txXfrm>
        <a:off x="1803616" y="1474338"/>
        <a:ext cx="845440" cy="573171"/>
      </dsp:txXfrm>
    </dsp:sp>
    <dsp:sp modelId="{771087D7-20AF-4C51-A57C-56C8916604E5}">
      <dsp:nvSpPr>
        <dsp:cNvPr id="0" name=""/>
        <dsp:cNvSpPr/>
      </dsp:nvSpPr>
      <dsp:spPr>
        <a:xfrm>
          <a:off x="2680070" y="1503905"/>
          <a:ext cx="660004" cy="513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9055C1-4823-4CD8-B580-30F07D30F2E9}">
      <dsp:nvSpPr>
        <dsp:cNvPr id="0" name=""/>
        <dsp:cNvSpPr/>
      </dsp:nvSpPr>
      <dsp:spPr>
        <a:xfrm>
          <a:off x="2524990" y="2156861"/>
          <a:ext cx="907466" cy="63519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Arial Narrow" panose="020B0606020202030204" pitchFamily="34" charset="0"/>
            </a:rPr>
            <a:t>2017: Protocolización: 14 Acuerdos</a:t>
          </a:r>
          <a:endParaRPr lang="es-ES" sz="1000" kern="1200" dirty="0">
            <a:latin typeface="Arial Narrow" panose="020B0606020202030204" pitchFamily="34" charset="0"/>
          </a:endParaRPr>
        </a:p>
      </dsp:txBody>
      <dsp:txXfrm>
        <a:off x="2556003" y="2187874"/>
        <a:ext cx="845440" cy="5731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65761-B54B-498B-951B-82DBF88E1AFD}">
      <dsp:nvSpPr>
        <dsp:cNvPr id="0" name=""/>
        <dsp:cNvSpPr/>
      </dsp:nvSpPr>
      <dsp:spPr>
        <a:xfrm>
          <a:off x="0" y="323758"/>
          <a:ext cx="1512168" cy="6183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100" kern="1200" dirty="0" smtClean="0">
              <a:latin typeface="Arial Narrow" panose="020B0606020202030204" pitchFamily="34" charset="0"/>
            </a:rPr>
            <a:t>Reconocimiento de las comunidades</a:t>
          </a:r>
          <a:endParaRPr lang="es-CO" sz="1100" kern="1200" dirty="0">
            <a:latin typeface="Arial Narrow" panose="020B0606020202030204" pitchFamily="34" charset="0"/>
          </a:endParaRPr>
        </a:p>
      </dsp:txBody>
      <dsp:txXfrm>
        <a:off x="309181" y="323758"/>
        <a:ext cx="893807" cy="6183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383BE-2E7B-4059-A33B-2BC8C1ADA6AA}">
      <dsp:nvSpPr>
        <dsp:cNvPr id="0" name=""/>
        <dsp:cNvSpPr/>
      </dsp:nvSpPr>
      <dsp:spPr>
        <a:xfrm>
          <a:off x="0" y="1"/>
          <a:ext cx="1870303" cy="21963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CO" sz="1600" b="0" kern="1200" dirty="0" smtClean="0">
              <a:latin typeface="Arial Narrow" panose="020B0606020202030204" pitchFamily="34" charset="0"/>
            </a:rPr>
            <a:t>El principio de relacionamiento se basa en la </a:t>
          </a:r>
          <a:r>
            <a:rPr lang="es-ES_tradnl" altLang="es-CO" sz="1600" b="0" u="sng" kern="1200" dirty="0" smtClean="0">
              <a:latin typeface="Arial Narrow" panose="020B0606020202030204" pitchFamily="34" charset="0"/>
            </a:rPr>
            <a:t>conservación de nuestros valores objeto de conservación y la pervivencia cultural de estos grupos étnicos. </a:t>
          </a:r>
          <a:endParaRPr lang="es-CO" sz="1600" b="0" u="sng" kern="1200" dirty="0">
            <a:latin typeface="Arial Narrow" panose="020B0606020202030204" pitchFamily="34" charset="0"/>
          </a:endParaRPr>
        </a:p>
      </dsp:txBody>
      <dsp:txXfrm>
        <a:off x="54779" y="54780"/>
        <a:ext cx="1760745" cy="20867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E6D44-3E1F-4A14-9A50-9FD3A8E5F6DE}">
      <dsp:nvSpPr>
        <dsp:cNvPr id="0" name=""/>
        <dsp:cNvSpPr/>
      </dsp:nvSpPr>
      <dsp:spPr>
        <a:xfrm rot="5400000">
          <a:off x="4181228" y="1285351"/>
          <a:ext cx="2964144" cy="264293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CO" sz="1050" kern="1200" dirty="0" smtClean="0">
              <a:latin typeface="Arial" panose="020B0604020202020204" pitchFamily="34" charset="0"/>
            </a:rPr>
            <a:t>La Gobernanza potencia las nociones de territorio y de cultura, lo cual hace </a:t>
          </a:r>
          <a:r>
            <a:rPr lang="es-ES_tradnl" altLang="ja-JP" sz="1050" i="1" kern="1200" dirty="0" smtClean="0">
              <a:latin typeface="Arial" panose="020B0604020202020204" pitchFamily="34" charset="0"/>
            </a:rPr>
            <a:t>mantener ciertas condiciones que les da su identidad propia, entre ellas los mecanismos de transmisión de conocimiento y la capacidad de interpretarse a sí mismos y su contexto. En pocas palabras, se trata de todos aquellos mecanismos que evitan las contradicciones autodestructivas del sistema </a:t>
          </a:r>
          <a:endParaRPr lang="es-CO" sz="1050" kern="1200" dirty="0"/>
        </a:p>
      </dsp:txBody>
      <dsp:txXfrm rot="-5400000">
        <a:off x="4758454" y="1592005"/>
        <a:ext cx="1809692" cy="2029630"/>
      </dsp:txXfrm>
    </dsp:sp>
    <dsp:sp modelId="{382FBD43-F536-4790-83DC-5DECC49E0173}">
      <dsp:nvSpPr>
        <dsp:cNvPr id="0" name=""/>
        <dsp:cNvSpPr/>
      </dsp:nvSpPr>
      <dsp:spPr>
        <a:xfrm>
          <a:off x="6954102" y="1767547"/>
          <a:ext cx="3122095" cy="1678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D840C9-953B-4F8A-982B-7F29238C91C5}">
      <dsp:nvSpPr>
        <dsp:cNvPr id="0" name=""/>
        <dsp:cNvSpPr/>
      </dsp:nvSpPr>
      <dsp:spPr>
        <a:xfrm rot="5400000">
          <a:off x="1480616" y="1084287"/>
          <a:ext cx="3108163" cy="304506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3600" kern="1200"/>
        </a:p>
      </dsp:txBody>
      <dsp:txXfrm rot="-5400000">
        <a:off x="2014524" y="1565507"/>
        <a:ext cx="2040347" cy="2082625"/>
      </dsp:txXfrm>
    </dsp:sp>
    <dsp:sp modelId="{1F0CB95D-14EF-4F25-A3AE-C3168416D4EF}">
      <dsp:nvSpPr>
        <dsp:cNvPr id="0" name=""/>
        <dsp:cNvSpPr/>
      </dsp:nvSpPr>
      <dsp:spPr>
        <a:xfrm rot="5400000">
          <a:off x="2945175" y="3843172"/>
          <a:ext cx="2797576" cy="268932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CO" sz="1100" kern="1200" dirty="0" smtClean="0">
              <a:latin typeface="Franklin Gothic Book" panose="020B0503020102020204" pitchFamily="34" charset="0"/>
            </a:rPr>
            <a:t>Para Parques Nacionales Naturales de Colombia, según su experiencia el acercamiento con los grupos étnicos se ha dado en términos satisfactorios y se ha fortalecido de manera conjunta, porque se involucran los tres principios de la Política de Participación Social de las Estrategias Especiales: Gobernabilidad, Territorio y Cultura. </a:t>
          </a:r>
          <a:endParaRPr lang="es-CO" sz="1100" kern="1200" dirty="0"/>
        </a:p>
      </dsp:txBody>
      <dsp:txXfrm rot="-5400000">
        <a:off x="3438849" y="4246290"/>
        <a:ext cx="1810228" cy="1883092"/>
      </dsp:txXfrm>
    </dsp:sp>
    <dsp:sp modelId="{577FCC97-6670-44C1-832B-7D2D73893D96}">
      <dsp:nvSpPr>
        <dsp:cNvPr id="0" name=""/>
        <dsp:cNvSpPr/>
      </dsp:nvSpPr>
      <dsp:spPr>
        <a:xfrm>
          <a:off x="4922" y="4297423"/>
          <a:ext cx="3021382" cy="1678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CO" sz="1600" b="1" kern="1200" dirty="0" smtClean="0">
              <a:solidFill>
                <a:srgbClr val="00B050"/>
              </a:solidFill>
              <a:latin typeface="Arial Narrow" panose="020B0606020202030204" pitchFamily="34" charset="0"/>
            </a:rPr>
            <a:t>¿Es factible construir Gobernanza en mi Área Protegida? </a:t>
          </a:r>
          <a:endParaRPr lang="es-CO" sz="1600" kern="1200" dirty="0">
            <a:solidFill>
              <a:srgbClr val="00B050"/>
            </a:solidFill>
            <a:latin typeface="Arial Narrow" panose="020B0606020202030204" pitchFamily="34" charset="0"/>
          </a:endParaRPr>
        </a:p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CO" sz="1600" b="1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¿Cuáles son los principios que fundamentan el ejercicio de la Gobernanza?</a:t>
          </a:r>
        </a:p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CO" sz="1600" b="1" kern="1200" dirty="0" smtClean="0">
              <a:solidFill>
                <a:schemeClr val="accent3">
                  <a:lumMod val="75000"/>
                </a:schemeClr>
              </a:solidFill>
              <a:latin typeface="Arial Narrow" panose="020B0606020202030204" pitchFamily="34" charset="0"/>
            </a:rPr>
            <a:t>¿Cuáles son los retos para ejercerla?</a:t>
          </a:r>
        </a:p>
      </dsp:txBody>
      <dsp:txXfrm>
        <a:off x="4922" y="4297423"/>
        <a:ext cx="3021382" cy="1678545"/>
      </dsp:txXfrm>
    </dsp:sp>
    <dsp:sp modelId="{A6A4516F-4338-41A4-9D71-CCD6E6032168}">
      <dsp:nvSpPr>
        <dsp:cNvPr id="0" name=""/>
        <dsp:cNvSpPr/>
      </dsp:nvSpPr>
      <dsp:spPr>
        <a:xfrm rot="5400000">
          <a:off x="5573778" y="3756339"/>
          <a:ext cx="2797576" cy="276071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3600" kern="1200"/>
        </a:p>
      </dsp:txBody>
      <dsp:txXfrm rot="-5400000">
        <a:off x="6049297" y="4201099"/>
        <a:ext cx="1846538" cy="18711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535CE-AF7E-4EDE-BBBA-E24EAA801F8D}">
      <dsp:nvSpPr>
        <dsp:cNvPr id="0" name=""/>
        <dsp:cNvSpPr/>
      </dsp:nvSpPr>
      <dsp:spPr>
        <a:xfrm rot="16200000">
          <a:off x="1016000" y="1645920"/>
          <a:ext cx="4064000" cy="7721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>
              <a:latin typeface="Arial Narrow" panose="020B0606020202030204" pitchFamily="34" charset="0"/>
            </a:rPr>
            <a:t>Estrategias Especiales de Manejo</a:t>
          </a:r>
          <a:endParaRPr lang="es-CO" sz="2800" kern="1200" dirty="0">
            <a:latin typeface="Arial Narrow" panose="020B0606020202030204" pitchFamily="34" charset="0"/>
          </a:endParaRPr>
        </a:p>
      </dsp:txBody>
      <dsp:txXfrm>
        <a:off x="1016000" y="1645920"/>
        <a:ext cx="4064000" cy="7721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5F8CF-5864-49D2-829A-514EF0727864}">
      <dsp:nvSpPr>
        <dsp:cNvPr id="0" name=""/>
        <dsp:cNvSpPr/>
      </dsp:nvSpPr>
      <dsp:spPr>
        <a:xfrm>
          <a:off x="3725780" y="2693920"/>
          <a:ext cx="4951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5159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3960981" y="2727261"/>
        <a:ext cx="24757" cy="24757"/>
      </dsp:txXfrm>
    </dsp:sp>
    <dsp:sp modelId="{52F41C27-B4F7-4027-9CBC-94EC1500A9E7}">
      <dsp:nvSpPr>
        <dsp:cNvPr id="0" name=""/>
        <dsp:cNvSpPr/>
      </dsp:nvSpPr>
      <dsp:spPr>
        <a:xfrm>
          <a:off x="754822" y="2032000"/>
          <a:ext cx="495159" cy="7076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7579" y="0"/>
              </a:lnTo>
              <a:lnTo>
                <a:pt x="247579" y="707640"/>
              </a:lnTo>
              <a:lnTo>
                <a:pt x="495159" y="70764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980810" y="2364228"/>
        <a:ext cx="43183" cy="43183"/>
      </dsp:txXfrm>
    </dsp:sp>
    <dsp:sp modelId="{18D74408-044C-4EEA-994A-D064469288F7}">
      <dsp:nvSpPr>
        <dsp:cNvPr id="0" name=""/>
        <dsp:cNvSpPr/>
      </dsp:nvSpPr>
      <dsp:spPr>
        <a:xfrm>
          <a:off x="3725780" y="1324359"/>
          <a:ext cx="495159" cy="4717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7579" y="0"/>
              </a:lnTo>
              <a:lnTo>
                <a:pt x="247579" y="471760"/>
              </a:lnTo>
              <a:lnTo>
                <a:pt x="495159" y="47176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3956262" y="1543141"/>
        <a:ext cx="34195" cy="34195"/>
      </dsp:txXfrm>
    </dsp:sp>
    <dsp:sp modelId="{430D6C28-1E1F-4881-9AB3-BFC255D60E3B}">
      <dsp:nvSpPr>
        <dsp:cNvPr id="0" name=""/>
        <dsp:cNvSpPr/>
      </dsp:nvSpPr>
      <dsp:spPr>
        <a:xfrm>
          <a:off x="3725780" y="852599"/>
          <a:ext cx="495159" cy="471760"/>
        </a:xfrm>
        <a:custGeom>
          <a:avLst/>
          <a:gdLst/>
          <a:ahLst/>
          <a:cxnLst/>
          <a:rect l="0" t="0" r="0" b="0"/>
          <a:pathLst>
            <a:path>
              <a:moveTo>
                <a:pt x="0" y="471760"/>
              </a:moveTo>
              <a:lnTo>
                <a:pt x="247579" y="471760"/>
              </a:lnTo>
              <a:lnTo>
                <a:pt x="247579" y="0"/>
              </a:lnTo>
              <a:lnTo>
                <a:pt x="495159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3956262" y="1071381"/>
        <a:ext cx="34195" cy="34195"/>
      </dsp:txXfrm>
    </dsp:sp>
    <dsp:sp modelId="{BEE49527-7E67-44D0-A6E4-BE7C3566E503}">
      <dsp:nvSpPr>
        <dsp:cNvPr id="0" name=""/>
        <dsp:cNvSpPr/>
      </dsp:nvSpPr>
      <dsp:spPr>
        <a:xfrm>
          <a:off x="754822" y="1324359"/>
          <a:ext cx="495159" cy="707640"/>
        </a:xfrm>
        <a:custGeom>
          <a:avLst/>
          <a:gdLst/>
          <a:ahLst/>
          <a:cxnLst/>
          <a:rect l="0" t="0" r="0" b="0"/>
          <a:pathLst>
            <a:path>
              <a:moveTo>
                <a:pt x="0" y="707640"/>
              </a:moveTo>
              <a:lnTo>
                <a:pt x="247579" y="707640"/>
              </a:lnTo>
              <a:lnTo>
                <a:pt x="247579" y="0"/>
              </a:lnTo>
              <a:lnTo>
                <a:pt x="495159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980810" y="1656587"/>
        <a:ext cx="43183" cy="43183"/>
      </dsp:txXfrm>
    </dsp:sp>
    <dsp:sp modelId="{ED3CCEDB-A123-45F9-8793-02B944F7567B}">
      <dsp:nvSpPr>
        <dsp:cNvPr id="0" name=""/>
        <dsp:cNvSpPr/>
      </dsp:nvSpPr>
      <dsp:spPr>
        <a:xfrm rot="16200000">
          <a:off x="-1608945" y="1654591"/>
          <a:ext cx="3972718" cy="7548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Arial Narrow" panose="020B0606020202030204" pitchFamily="34" charset="0"/>
            </a:rPr>
            <a:t>COMUNIDADES INDÍGENAS</a:t>
          </a:r>
          <a:endParaRPr lang="es-CO" sz="2400" kern="1200" dirty="0">
            <a:latin typeface="Arial Narrow" panose="020B0606020202030204" pitchFamily="34" charset="0"/>
          </a:endParaRPr>
        </a:p>
      </dsp:txBody>
      <dsp:txXfrm>
        <a:off x="-1608945" y="1654591"/>
        <a:ext cx="3972718" cy="754816"/>
      </dsp:txXfrm>
    </dsp:sp>
    <dsp:sp modelId="{C616DFE4-AB5D-43C4-AB36-3950F942CD8D}">
      <dsp:nvSpPr>
        <dsp:cNvPr id="0" name=""/>
        <dsp:cNvSpPr/>
      </dsp:nvSpPr>
      <dsp:spPr>
        <a:xfrm>
          <a:off x="1249981" y="946951"/>
          <a:ext cx="2475798" cy="75481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latin typeface="Arial Narrow" panose="020B0606020202030204" pitchFamily="34" charset="0"/>
            </a:rPr>
            <a:t>REGUARDOS INDÍGENAS</a:t>
          </a:r>
          <a:endParaRPr lang="es-CO" sz="1300" kern="1200" dirty="0">
            <a:latin typeface="Arial Narrow" panose="020B0606020202030204" pitchFamily="34" charset="0"/>
          </a:endParaRPr>
        </a:p>
      </dsp:txBody>
      <dsp:txXfrm>
        <a:off x="1249981" y="946951"/>
        <a:ext cx="2475798" cy="754816"/>
      </dsp:txXfrm>
    </dsp:sp>
    <dsp:sp modelId="{DD0C10C3-664E-4F75-866E-0410E6530F1B}">
      <dsp:nvSpPr>
        <dsp:cNvPr id="0" name=""/>
        <dsp:cNvSpPr/>
      </dsp:nvSpPr>
      <dsp:spPr>
        <a:xfrm>
          <a:off x="4220939" y="475190"/>
          <a:ext cx="2475798" cy="75481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latin typeface="Arial Narrow" panose="020B0606020202030204" pitchFamily="34" charset="0"/>
            </a:rPr>
            <a:t>Art. 7 del Decreto 622 de 1977</a:t>
          </a:r>
          <a:endParaRPr lang="es-ES" sz="1300" kern="1200" dirty="0">
            <a:latin typeface="Arial Narrow" panose="020B0606020202030204" pitchFamily="34" charset="0"/>
          </a:endParaRPr>
        </a:p>
      </dsp:txBody>
      <dsp:txXfrm>
        <a:off x="4220939" y="475190"/>
        <a:ext cx="2475798" cy="754816"/>
      </dsp:txXfrm>
    </dsp:sp>
    <dsp:sp modelId="{0D6AD6D9-5E45-4C39-8DA9-97882581D65B}">
      <dsp:nvSpPr>
        <dsp:cNvPr id="0" name=""/>
        <dsp:cNvSpPr/>
      </dsp:nvSpPr>
      <dsp:spPr>
        <a:xfrm>
          <a:off x="4220939" y="1418711"/>
          <a:ext cx="2475798" cy="75481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latin typeface="Arial Narrow" panose="020B0606020202030204" pitchFamily="34" charset="0"/>
            </a:rPr>
            <a:t>Se requiere de un Régimen Especial de Manejo</a:t>
          </a:r>
          <a:endParaRPr lang="es-ES" sz="1300" kern="1200" dirty="0">
            <a:latin typeface="Arial Narrow" panose="020B0606020202030204" pitchFamily="34" charset="0"/>
          </a:endParaRPr>
        </a:p>
      </dsp:txBody>
      <dsp:txXfrm>
        <a:off x="4220939" y="1418711"/>
        <a:ext cx="2475798" cy="754816"/>
      </dsp:txXfrm>
    </dsp:sp>
    <dsp:sp modelId="{59F6BC91-4165-476F-9320-9FA4B692ED78}">
      <dsp:nvSpPr>
        <dsp:cNvPr id="0" name=""/>
        <dsp:cNvSpPr/>
      </dsp:nvSpPr>
      <dsp:spPr>
        <a:xfrm>
          <a:off x="1249981" y="2362232"/>
          <a:ext cx="2475798" cy="75481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latin typeface="Arial Narrow" panose="020B0606020202030204" pitchFamily="34" charset="0"/>
            </a:rPr>
            <a:t>TERRITTORIOS INDÍGENAS</a:t>
          </a:r>
          <a:endParaRPr lang="es-ES" sz="1300" kern="1200" dirty="0">
            <a:latin typeface="Arial Narrow" panose="020B0606020202030204" pitchFamily="34" charset="0"/>
          </a:endParaRPr>
        </a:p>
      </dsp:txBody>
      <dsp:txXfrm>
        <a:off x="1249981" y="2362232"/>
        <a:ext cx="2475798" cy="754816"/>
      </dsp:txXfrm>
    </dsp:sp>
    <dsp:sp modelId="{912C3C51-031A-4A9C-8CD8-84D401339F0A}">
      <dsp:nvSpPr>
        <dsp:cNvPr id="0" name=""/>
        <dsp:cNvSpPr/>
      </dsp:nvSpPr>
      <dsp:spPr>
        <a:xfrm>
          <a:off x="4220939" y="2362232"/>
          <a:ext cx="2475798" cy="75481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kern="1200" dirty="0" smtClean="0">
              <a:latin typeface="Arial Narrow" panose="020B0606020202030204" pitchFamily="34" charset="0"/>
            </a:rPr>
            <a:t>Aunque no se encuentran legalmente constituidos bajo la figura de resguardo, son reconocidos por Parques Nacionales Naturales de Colombia</a:t>
          </a:r>
          <a:endParaRPr lang="es-ES" sz="1300" kern="1200" dirty="0">
            <a:latin typeface="Arial Narrow" panose="020B0606020202030204" pitchFamily="34" charset="0"/>
          </a:endParaRPr>
        </a:p>
      </dsp:txBody>
      <dsp:txXfrm>
        <a:off x="4220939" y="2362232"/>
        <a:ext cx="2475798" cy="7548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F5832-16A6-4AE7-B5C8-317E2287665C}">
      <dsp:nvSpPr>
        <dsp:cNvPr id="0" name=""/>
        <dsp:cNvSpPr/>
      </dsp:nvSpPr>
      <dsp:spPr>
        <a:xfrm>
          <a:off x="1403" y="138791"/>
          <a:ext cx="2816176" cy="112647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latin typeface="Arial Narrow" panose="020B0606020202030204" pitchFamily="34" charset="0"/>
            </a:rPr>
            <a:t>Área Protegida</a:t>
          </a:r>
          <a:endParaRPr lang="es-CO" sz="2000" kern="1200" dirty="0">
            <a:latin typeface="Arial Narrow" panose="020B0606020202030204" pitchFamily="34" charset="0"/>
          </a:endParaRPr>
        </a:p>
      </dsp:txBody>
      <dsp:txXfrm>
        <a:off x="564638" y="138791"/>
        <a:ext cx="1689706" cy="1126470"/>
      </dsp:txXfrm>
    </dsp:sp>
    <dsp:sp modelId="{A6AF6B9C-AEC3-42B6-AB45-3CA24B92846E}">
      <dsp:nvSpPr>
        <dsp:cNvPr id="0" name=""/>
        <dsp:cNvSpPr/>
      </dsp:nvSpPr>
      <dsp:spPr>
        <a:xfrm>
          <a:off x="2451477" y="234541"/>
          <a:ext cx="2337426" cy="93497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Narrow" panose="020B0606020202030204" pitchFamily="34" charset="0"/>
            </a:rPr>
            <a:t>Parque Nacional Natural Bahía </a:t>
          </a:r>
          <a:r>
            <a:rPr lang="es-ES" sz="1600" b="1" kern="1200" dirty="0" err="1" smtClean="0">
              <a:latin typeface="Arial Narrow" panose="020B0606020202030204" pitchFamily="34" charset="0"/>
            </a:rPr>
            <a:t>Portete</a:t>
          </a:r>
          <a:r>
            <a:rPr lang="es-ES" sz="1600" b="1" kern="1200" dirty="0" smtClean="0">
              <a:latin typeface="Arial Narrow" panose="020B0606020202030204" pitchFamily="34" charset="0"/>
            </a:rPr>
            <a:t> </a:t>
          </a:r>
          <a:r>
            <a:rPr lang="es-ES" sz="1600" b="1" kern="1200" dirty="0" err="1" smtClean="0">
              <a:latin typeface="Arial Narrow" panose="020B0606020202030204" pitchFamily="34" charset="0"/>
            </a:rPr>
            <a:t>Kaurrele</a:t>
          </a:r>
          <a:r>
            <a:rPr lang="es-ES" sz="1600" b="1" kern="1200" dirty="0" smtClean="0">
              <a:latin typeface="Arial Narrow" panose="020B0606020202030204" pitchFamily="34" charset="0"/>
            </a:rPr>
            <a:t>:</a:t>
          </a:r>
          <a:endParaRPr lang="es-CO" sz="1600" b="1" kern="1200" dirty="0">
            <a:latin typeface="Arial Narrow" panose="020B0606020202030204" pitchFamily="34" charset="0"/>
          </a:endParaRPr>
        </a:p>
      </dsp:txBody>
      <dsp:txXfrm>
        <a:off x="2918962" y="234541"/>
        <a:ext cx="1402456" cy="934970"/>
      </dsp:txXfrm>
    </dsp:sp>
    <dsp:sp modelId="{05996009-E495-4A65-B11E-23D1AC26CC07}">
      <dsp:nvSpPr>
        <dsp:cNvPr id="0" name=""/>
        <dsp:cNvSpPr/>
      </dsp:nvSpPr>
      <dsp:spPr>
        <a:xfrm>
          <a:off x="1403" y="1422968"/>
          <a:ext cx="2816176" cy="1126470"/>
        </a:xfrm>
        <a:prstGeom prst="chevron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100" kern="1200" dirty="0" smtClean="0">
              <a:latin typeface="Arial Narrow" panose="020B0606020202030204" pitchFamily="34" charset="0"/>
            </a:rPr>
            <a:t>Área: 14.080 ha, Declaratoria: 2014. Protege espacios de incubación y crianza de Juveniles de especies hidrobiológicas, en beneficio de las comunidades Wayuu.</a:t>
          </a:r>
          <a:endParaRPr lang="es-CO" sz="1100" kern="1200" dirty="0">
            <a:latin typeface="Arial Narrow" panose="020B0606020202030204" pitchFamily="34" charset="0"/>
          </a:endParaRPr>
        </a:p>
      </dsp:txBody>
      <dsp:txXfrm>
        <a:off x="564638" y="1422968"/>
        <a:ext cx="1689706" cy="1126470"/>
      </dsp:txXfrm>
    </dsp:sp>
    <dsp:sp modelId="{52300C6B-E121-430E-B3C0-47137FBC4125}">
      <dsp:nvSpPr>
        <dsp:cNvPr id="0" name=""/>
        <dsp:cNvSpPr/>
      </dsp:nvSpPr>
      <dsp:spPr>
        <a:xfrm>
          <a:off x="2451477" y="1518718"/>
          <a:ext cx="2337426" cy="934970"/>
        </a:xfrm>
        <a:prstGeom prst="chevron">
          <a:avLst/>
        </a:prstGeom>
        <a:solidFill>
          <a:schemeClr val="accent4">
            <a:tint val="40000"/>
            <a:alpha val="90000"/>
            <a:hueOff val="-1972855"/>
            <a:satOff val="11079"/>
            <a:lumOff val="704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600" kern="1200" dirty="0" smtClean="0">
              <a:latin typeface="Arial Narrow" panose="020B0606020202030204" pitchFamily="34" charset="0"/>
            </a:rPr>
            <a:t>Ubicada al norte del departamento de La Guajira. </a:t>
          </a:r>
          <a:endParaRPr lang="es-CO" sz="1600" kern="1200" dirty="0">
            <a:latin typeface="Arial Narrow" panose="020B0606020202030204" pitchFamily="34" charset="0"/>
          </a:endParaRPr>
        </a:p>
      </dsp:txBody>
      <dsp:txXfrm>
        <a:off x="2918962" y="1518718"/>
        <a:ext cx="1402456" cy="934970"/>
      </dsp:txXfrm>
    </dsp:sp>
    <dsp:sp modelId="{19891E7D-0527-4216-86C4-B9D5F9A83B1E}">
      <dsp:nvSpPr>
        <dsp:cNvPr id="0" name=""/>
        <dsp:cNvSpPr/>
      </dsp:nvSpPr>
      <dsp:spPr>
        <a:xfrm>
          <a:off x="1403" y="2707144"/>
          <a:ext cx="2816176" cy="1126470"/>
        </a:xfrm>
        <a:prstGeom prst="chevron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CO" sz="1050" kern="1200" dirty="0" smtClean="0">
              <a:latin typeface="Arial Narrow" panose="020B0606020202030204" pitchFamily="34" charset="0"/>
            </a:rPr>
            <a:t>Resolución N°2096 2014. </a:t>
          </a:r>
          <a:r>
            <a:rPr lang="es-CO" altLang="es-CO" sz="1050" kern="1200" dirty="0" smtClean="0">
              <a:latin typeface="Arial Narrow" panose="020B0606020202030204" pitchFamily="34" charset="0"/>
            </a:rPr>
            <a:t>Por albergar ecosistemas importantes para la conservación como fondos sedimentarios, praderas de pastos marinos, formaciones coralinas, manglares, playas y litoral rocoso.</a:t>
          </a:r>
        </a:p>
      </dsp:txBody>
      <dsp:txXfrm>
        <a:off x="564638" y="2707144"/>
        <a:ext cx="1689706" cy="1126470"/>
      </dsp:txXfrm>
    </dsp:sp>
    <dsp:sp modelId="{98878736-F0C5-4915-9820-81A36A25E2DA}">
      <dsp:nvSpPr>
        <dsp:cNvPr id="0" name=""/>
        <dsp:cNvSpPr/>
      </dsp:nvSpPr>
      <dsp:spPr>
        <a:xfrm>
          <a:off x="2451477" y="2802894"/>
          <a:ext cx="2337426" cy="934970"/>
        </a:xfrm>
        <a:prstGeom prst="chevron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200" kern="1200" dirty="0" smtClean="0">
              <a:latin typeface="Arial Narrow" panose="020B0606020202030204" pitchFamily="34" charset="0"/>
            </a:rPr>
            <a:t>8 comunidades indígenas Wayuu certificadas por la Dirección de Consulta Previa del Ministerio del Interior.</a:t>
          </a:r>
        </a:p>
      </dsp:txBody>
      <dsp:txXfrm>
        <a:off x="2918962" y="2802894"/>
        <a:ext cx="1402456" cy="934970"/>
      </dsp:txXfrm>
    </dsp:sp>
    <dsp:sp modelId="{CAABA4E2-F085-451D-8333-5DB86E67DEEE}">
      <dsp:nvSpPr>
        <dsp:cNvPr id="0" name=""/>
        <dsp:cNvSpPr/>
      </dsp:nvSpPr>
      <dsp:spPr>
        <a:xfrm>
          <a:off x="1403" y="3991321"/>
          <a:ext cx="2816176" cy="1126470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altLang="es-CO" sz="1400" kern="1200" dirty="0" smtClean="0">
              <a:latin typeface="Arial Narrow" panose="020B0606020202030204" pitchFamily="34" charset="0"/>
            </a:rPr>
            <a:t>6 comunidades Wayuu participaron en proceso de consulta previa para declaratoria del AP.</a:t>
          </a:r>
          <a:endParaRPr lang="es-CO" altLang="es-CO" sz="1400" kern="1200" dirty="0">
            <a:latin typeface="Arial Narrow" panose="020B0606020202030204" pitchFamily="34" charset="0"/>
          </a:endParaRPr>
        </a:p>
      </dsp:txBody>
      <dsp:txXfrm>
        <a:off x="564638" y="3991321"/>
        <a:ext cx="1689706" cy="1126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6FF44-9CDF-44BD-BC0A-99473BC83C51}" type="datetimeFigureOut">
              <a:rPr lang="es-CO" smtClean="0"/>
              <a:t>01/09/2017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40E96-EE35-4D81-917C-76F5FA9580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40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0E96-EE35-4D81-917C-76F5FA958097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5954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0E96-EE35-4D81-917C-76F5FA958097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5087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0E96-EE35-4D81-917C-76F5FA958097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9258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97484-CCEA-4AB0-A0C0-A018591325C8}" type="datetimeFigureOut">
              <a:rPr lang="es-ES" smtClean="0"/>
              <a:pPr/>
              <a:t>01/09/2017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9D11-A613-4AAD-B201-A6836F44A4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97484-CCEA-4AB0-A0C0-A018591325C8}" type="datetimeFigureOut">
              <a:rPr lang="es-ES" smtClean="0"/>
              <a:pPr/>
              <a:t>01/09/2017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9D11-A613-4AAD-B201-A6836F44A4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97484-CCEA-4AB0-A0C0-A018591325C8}" type="datetimeFigureOut">
              <a:rPr lang="es-ES" smtClean="0"/>
              <a:pPr/>
              <a:t>01/09/2017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9D11-A613-4AAD-B201-A6836F44A4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97484-CCEA-4AB0-A0C0-A018591325C8}" type="datetimeFigureOut">
              <a:rPr lang="es-ES" smtClean="0"/>
              <a:pPr/>
              <a:t>01/09/2017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9D11-A613-4AAD-B201-A6836F44A4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97484-CCEA-4AB0-A0C0-A018591325C8}" type="datetimeFigureOut">
              <a:rPr lang="es-ES" smtClean="0"/>
              <a:pPr/>
              <a:t>01/09/2017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9D11-A613-4AAD-B201-A6836F44A4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97484-CCEA-4AB0-A0C0-A018591325C8}" type="datetimeFigureOut">
              <a:rPr lang="es-ES" smtClean="0"/>
              <a:pPr/>
              <a:t>01/09/2017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9D11-A613-4AAD-B201-A6836F44A4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97484-CCEA-4AB0-A0C0-A018591325C8}" type="datetimeFigureOut">
              <a:rPr lang="es-ES" smtClean="0"/>
              <a:pPr/>
              <a:t>01/09/2017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9D11-A613-4AAD-B201-A6836F44A4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97484-CCEA-4AB0-A0C0-A018591325C8}" type="datetimeFigureOut">
              <a:rPr lang="es-ES" smtClean="0"/>
              <a:pPr/>
              <a:t>01/09/2017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9D11-A613-4AAD-B201-A6836F44A4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97484-CCEA-4AB0-A0C0-A018591325C8}" type="datetimeFigureOut">
              <a:rPr lang="es-ES" smtClean="0"/>
              <a:pPr/>
              <a:t>01/09/2017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9D11-A613-4AAD-B201-A6836F44A4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97484-CCEA-4AB0-A0C0-A018591325C8}" type="datetimeFigureOut">
              <a:rPr lang="es-ES" smtClean="0"/>
              <a:pPr/>
              <a:t>01/09/2017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9D11-A613-4AAD-B201-A6836F44A4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97484-CCEA-4AB0-A0C0-A018591325C8}" type="datetimeFigureOut">
              <a:rPr lang="es-ES" smtClean="0"/>
              <a:pPr/>
              <a:t>01/09/2017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9D11-A613-4AAD-B201-A6836F44A4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97484-CCEA-4AB0-A0C0-A018591325C8}" type="datetimeFigureOut">
              <a:rPr lang="es-ES" smtClean="0"/>
              <a:pPr/>
              <a:t>01/09/2017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E9D11-A613-4AAD-B201-A6836F44A43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openxmlformats.org/officeDocument/2006/relationships/image" Target="../media/image24.jpeg"/><Relationship Id="rId4" Type="http://schemas.openxmlformats.org/officeDocument/2006/relationships/diagramData" Target="../diagrams/data12.xml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20.jpeg"/><Relationship Id="rId18" Type="http://schemas.openxmlformats.org/officeDocument/2006/relationships/diagramQuickStyle" Target="../diagrams/quickStyle15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17" Type="http://schemas.openxmlformats.org/officeDocument/2006/relationships/diagramLayout" Target="../diagrams/layout15.xml"/><Relationship Id="rId2" Type="http://schemas.openxmlformats.org/officeDocument/2006/relationships/image" Target="../media/image1.jpg"/><Relationship Id="rId16" Type="http://schemas.openxmlformats.org/officeDocument/2006/relationships/diagramData" Target="../diagrams/data15.xml"/><Relationship Id="rId20" Type="http://schemas.microsoft.com/office/2007/relationships/diagramDrawing" Target="../diagrams/drawing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5" Type="http://schemas.openxmlformats.org/officeDocument/2006/relationships/image" Target="../media/image22.jpeg"/><Relationship Id="rId10" Type="http://schemas.openxmlformats.org/officeDocument/2006/relationships/diagramQuickStyle" Target="../diagrams/quickStyle14.xml"/><Relationship Id="rId19" Type="http://schemas.openxmlformats.org/officeDocument/2006/relationships/diagramColors" Target="../diagrams/colors15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26.jpeg"/><Relationship Id="rId4" Type="http://schemas.openxmlformats.org/officeDocument/2006/relationships/diagramData" Target="../diagrams/data16.xml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microsoft.com/office/2007/relationships/diagramDrawing" Target="../diagrams/drawing19.xml"/><Relationship Id="rId18" Type="http://schemas.microsoft.com/office/2007/relationships/diagramDrawing" Target="../diagrams/drawing20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openxmlformats.org/officeDocument/2006/relationships/diagramColors" Target="../diagrams/colors19.xml"/><Relationship Id="rId17" Type="http://schemas.openxmlformats.org/officeDocument/2006/relationships/diagramColors" Target="../diagrams/colors20.xml"/><Relationship Id="rId2" Type="http://schemas.openxmlformats.org/officeDocument/2006/relationships/image" Target="../media/image1.jpg"/><Relationship Id="rId16" Type="http://schemas.openxmlformats.org/officeDocument/2006/relationships/diagramQuickStyle" Target="../diagrams/quickStyl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11" Type="http://schemas.openxmlformats.org/officeDocument/2006/relationships/diagramQuickStyle" Target="../diagrams/quickStyle19.xml"/><Relationship Id="rId5" Type="http://schemas.openxmlformats.org/officeDocument/2006/relationships/diagramQuickStyle" Target="../diagrams/quickStyle18.xml"/><Relationship Id="rId15" Type="http://schemas.openxmlformats.org/officeDocument/2006/relationships/diagramLayout" Target="../diagrams/layout20.xml"/><Relationship Id="rId10" Type="http://schemas.openxmlformats.org/officeDocument/2006/relationships/diagramLayout" Target="../diagrams/layout19.xml"/><Relationship Id="rId4" Type="http://schemas.openxmlformats.org/officeDocument/2006/relationships/diagramLayout" Target="../diagrams/layout18.xml"/><Relationship Id="rId9" Type="http://schemas.openxmlformats.org/officeDocument/2006/relationships/diagramData" Target="../diagrams/data19.xml"/><Relationship Id="rId14" Type="http://schemas.openxmlformats.org/officeDocument/2006/relationships/diagramData" Target="../diagrams/data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13" Type="http://schemas.openxmlformats.org/officeDocument/2006/relationships/image" Target="../media/image29.jpe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12" Type="http://schemas.microsoft.com/office/2007/relationships/diagramDrawing" Target="../diagrams/drawing2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22.xml"/><Relationship Id="rId5" Type="http://schemas.openxmlformats.org/officeDocument/2006/relationships/diagramQuickStyle" Target="../diagrams/quickStyle21.xml"/><Relationship Id="rId10" Type="http://schemas.openxmlformats.org/officeDocument/2006/relationships/diagramQuickStyle" Target="../diagrams/quickStyle22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Relationship Id="rId1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4.xml"/><Relationship Id="rId3" Type="http://schemas.openxmlformats.org/officeDocument/2006/relationships/image" Target="../media/image1.jpg"/><Relationship Id="rId7" Type="http://schemas.openxmlformats.org/officeDocument/2006/relationships/diagramQuickStyle" Target="../diagrams/quickStyle2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4.xml"/><Relationship Id="rId11" Type="http://schemas.openxmlformats.org/officeDocument/2006/relationships/image" Target="../media/image32.jpeg"/><Relationship Id="rId5" Type="http://schemas.openxmlformats.org/officeDocument/2006/relationships/diagramData" Target="../diagrams/data24.xml"/><Relationship Id="rId10" Type="http://schemas.openxmlformats.org/officeDocument/2006/relationships/image" Target="../media/image31.png"/><Relationship Id="rId4" Type="http://schemas.openxmlformats.org/officeDocument/2006/relationships/image" Target="../media/image12.jpeg"/><Relationship Id="rId9" Type="http://schemas.microsoft.com/office/2007/relationships/diagramDrawing" Target="../diagrams/drawing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25.xml"/><Relationship Id="rId9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6.xml"/><Relationship Id="rId3" Type="http://schemas.openxmlformats.org/officeDocument/2006/relationships/image" Target="../media/image1.jpg"/><Relationship Id="rId7" Type="http://schemas.openxmlformats.org/officeDocument/2006/relationships/diagramQuickStyle" Target="../diagrams/quickStyle2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6.xml"/><Relationship Id="rId11" Type="http://schemas.openxmlformats.org/officeDocument/2006/relationships/image" Target="../media/image37.jpg"/><Relationship Id="rId5" Type="http://schemas.openxmlformats.org/officeDocument/2006/relationships/diagramData" Target="../diagrams/data26.xml"/><Relationship Id="rId10" Type="http://schemas.openxmlformats.org/officeDocument/2006/relationships/image" Target="../media/image36.jpg"/><Relationship Id="rId4" Type="http://schemas.openxmlformats.org/officeDocument/2006/relationships/image" Target="../media/image12.jpeg"/><Relationship Id="rId9" Type="http://schemas.microsoft.com/office/2007/relationships/diagramDrawing" Target="../diagrams/drawing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diagramLayout" Target="../diagrams/layou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diagramData" Target="../diagrams/data1.xml"/><Relationship Id="rId5" Type="http://schemas.openxmlformats.org/officeDocument/2006/relationships/image" Target="../media/image5.jpeg"/><Relationship Id="rId15" Type="http://schemas.microsoft.com/office/2007/relationships/diagramDrawing" Target="../diagrams/drawing1.xml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12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11" Type="http://schemas.openxmlformats.org/officeDocument/2006/relationships/image" Target="../media/image41.jpeg"/><Relationship Id="rId5" Type="http://schemas.openxmlformats.org/officeDocument/2006/relationships/diagramQuickStyle" Target="../diagrams/quickStyle27.xml"/><Relationship Id="rId10" Type="http://schemas.openxmlformats.org/officeDocument/2006/relationships/image" Target="../media/image40.jpeg"/><Relationship Id="rId4" Type="http://schemas.openxmlformats.org/officeDocument/2006/relationships/diagramLayout" Target="../diagrams/layout27.xml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8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2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8.xml"/><Relationship Id="rId5" Type="http://schemas.openxmlformats.org/officeDocument/2006/relationships/diagramLayout" Target="../diagrams/layout28.xml"/><Relationship Id="rId10" Type="http://schemas.openxmlformats.org/officeDocument/2006/relationships/image" Target="../media/image44.jpg"/><Relationship Id="rId4" Type="http://schemas.openxmlformats.org/officeDocument/2006/relationships/diagramData" Target="../diagrams/data28.xml"/><Relationship Id="rId9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Relationship Id="rId9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3.xml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12" Type="http://schemas.microsoft.com/office/2007/relationships/diagramDrawing" Target="../diagrams/drawing3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11" Type="http://schemas.openxmlformats.org/officeDocument/2006/relationships/diagramColors" Target="../diagrams/colors33.xml"/><Relationship Id="rId5" Type="http://schemas.openxmlformats.org/officeDocument/2006/relationships/diagramQuickStyle" Target="../diagrams/quickStyle32.xml"/><Relationship Id="rId10" Type="http://schemas.openxmlformats.org/officeDocument/2006/relationships/diagramQuickStyle" Target="../diagrams/quickStyle33.xml"/><Relationship Id="rId4" Type="http://schemas.openxmlformats.org/officeDocument/2006/relationships/diagramLayout" Target="../diagrams/layout32.xml"/><Relationship Id="rId9" Type="http://schemas.openxmlformats.org/officeDocument/2006/relationships/diagramLayout" Target="../diagrams/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image" Target="../media/image13.jpeg"/><Relationship Id="rId21" Type="http://schemas.openxmlformats.org/officeDocument/2006/relationships/diagramQuickStyle" Target="../diagrams/quickStyle5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image" Target="../media/image1.jpg"/><Relationship Id="rId16" Type="http://schemas.openxmlformats.org/officeDocument/2006/relationships/diagramQuickStyle" Target="../diagrams/quickStyle4.xml"/><Relationship Id="rId20" Type="http://schemas.openxmlformats.org/officeDocument/2006/relationships/diagramLayout" Target="../diagrams/layout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23" Type="http://schemas.microsoft.com/office/2007/relationships/diagramDrawing" Target="../diagrams/drawing5.xml"/><Relationship Id="rId10" Type="http://schemas.openxmlformats.org/officeDocument/2006/relationships/diagramLayout" Target="../diagrams/layout3.xml"/><Relationship Id="rId19" Type="http://schemas.openxmlformats.org/officeDocument/2006/relationships/diagramData" Target="../diagrams/data5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Relationship Id="rId22" Type="http://schemas.openxmlformats.org/officeDocument/2006/relationships/diagramColors" Target="../diagrams/colors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microsoft.com/office/2007/relationships/diagramDrawing" Target="../diagrams/drawin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20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22.jpeg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39552" y="1196752"/>
            <a:ext cx="835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CAFÉ CIENTÍFICO</a:t>
            </a:r>
          </a:p>
          <a:p>
            <a:pPr algn="ctr"/>
            <a:r>
              <a:rPr lang="es-ES_tradnl" altLang="es-CO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“GOBERNANZA ENTRE PARQUES NACIONALES NATURALES DE COLOMBIA Y GRUPOS ÉTNICOS EN EL CARIBE COLOMBIANO”</a:t>
            </a:r>
            <a:br>
              <a:rPr lang="es-ES_tradnl" altLang="es-CO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s-CO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CO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Luz Elvira Angarita-Jiménez</a:t>
            </a:r>
          </a:p>
          <a:p>
            <a:pPr algn="ctr"/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Directora Territorial Caribe</a:t>
            </a:r>
          </a:p>
          <a:p>
            <a:pPr algn="ctr"/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Parques Nacionales Naturales de Colombia</a:t>
            </a:r>
          </a:p>
          <a:p>
            <a:endParaRPr lang="es-CO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4°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Congreso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Internacional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Marinas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Protegidas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s-CO" sz="1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es-CO" sz="16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Serena,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Chile</a:t>
            </a:r>
          </a:p>
          <a:p>
            <a:pPr algn="r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Lunes 04 de septiembre, 2017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sz="1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3 Imagen" descr="cofanes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1" b="4851"/>
          <a:stretch>
            <a:fillRect/>
          </a:stretch>
        </p:blipFill>
        <p:spPr bwMode="auto">
          <a:xfrm>
            <a:off x="0" y="4868863"/>
            <a:ext cx="91440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 descr="C:\Users\diana.montealegre\Downloads\UBICACIÓN GENERAL DTC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92776"/>
            <a:ext cx="4176464" cy="358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928481"/>
              </p:ext>
            </p:extLst>
          </p:nvPr>
        </p:nvGraphicFramePr>
        <p:xfrm>
          <a:off x="-11084" y="651971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CO" sz="14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CCDDAB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s-CO" sz="1400" b="1" dirty="0" smtClean="0">
                          <a:latin typeface="Arial Narrow" panose="020B0606020202030204" pitchFamily="34" charset="0"/>
                        </a:rPr>
                        <a:t>Santuario de Fauna Flora Los Flamencos</a:t>
                      </a:r>
                      <a:endParaRPr lang="es-CO" sz="14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A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CCDDA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3328587826"/>
              </p:ext>
            </p:extLst>
          </p:nvPr>
        </p:nvGraphicFramePr>
        <p:xfrm>
          <a:off x="114022" y="583563"/>
          <a:ext cx="4536182" cy="5004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957" y="5013176"/>
            <a:ext cx="3040211" cy="151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lipse 18"/>
          <p:cNvSpPr/>
          <p:nvPr/>
        </p:nvSpPr>
        <p:spPr>
          <a:xfrm>
            <a:off x="7308304" y="1988840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Picture 22" descr="L:\2016\Diseños\Julio\Flamencos 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3923" y="5013177"/>
            <a:ext cx="2954201" cy="15153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147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87780385"/>
              </p:ext>
            </p:extLst>
          </p:nvPr>
        </p:nvGraphicFramePr>
        <p:xfrm>
          <a:off x="86972" y="853032"/>
          <a:ext cx="4032448" cy="403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065401467"/>
              </p:ext>
            </p:extLst>
          </p:nvPr>
        </p:nvGraphicFramePr>
        <p:xfrm>
          <a:off x="4586549" y="1268760"/>
          <a:ext cx="3349469" cy="3530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Flecha a la derecha con bandas 7"/>
          <p:cNvSpPr/>
          <p:nvPr/>
        </p:nvSpPr>
        <p:spPr>
          <a:xfrm>
            <a:off x="4204129" y="2564904"/>
            <a:ext cx="1152128" cy="648072"/>
          </a:xfrm>
          <a:prstGeom prst="striped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5157192"/>
            <a:ext cx="3271655" cy="179100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85" y="5157192"/>
            <a:ext cx="3184016" cy="179100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57192"/>
            <a:ext cx="3188185" cy="1793355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660249976"/>
              </p:ext>
            </p:extLst>
          </p:nvPr>
        </p:nvGraphicFramePr>
        <p:xfrm>
          <a:off x="7341059" y="856940"/>
          <a:ext cx="157654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312546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 descr="C:\Users\diana.montealegre\Downloads\UBICACIÓN GENERAL DTC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92776"/>
            <a:ext cx="4176464" cy="358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924742"/>
              </p:ext>
            </p:extLst>
          </p:nvPr>
        </p:nvGraphicFramePr>
        <p:xfrm>
          <a:off x="-11084" y="651971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CO" sz="10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CCDDAB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s-ES" sz="1050" b="1" dirty="0" smtClean="0">
                          <a:latin typeface="Arial Narrow" panose="020B0606020202030204" pitchFamily="34" charset="0"/>
                        </a:rPr>
                        <a:t>Parque Nacional Natural Sierra Nevada de Santa Marta</a:t>
                      </a:r>
                      <a:endParaRPr lang="es-CO" sz="105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A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CCDDA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3113053661"/>
              </p:ext>
            </p:extLst>
          </p:nvPr>
        </p:nvGraphicFramePr>
        <p:xfrm>
          <a:off x="-2283" y="980728"/>
          <a:ext cx="4790307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Elipse 14"/>
          <p:cNvSpPr/>
          <p:nvPr/>
        </p:nvSpPr>
        <p:spPr>
          <a:xfrm>
            <a:off x="6919689" y="2132856"/>
            <a:ext cx="576064" cy="4457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Picture 2" descr="L:\2016\Diseños\Julio\Sierra Nevada 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0783" y="4939382"/>
            <a:ext cx="3024336" cy="1571877"/>
          </a:xfrm>
          <a:prstGeom prst="rect">
            <a:avLst/>
          </a:prstGeom>
          <a:noFill/>
        </p:spPr>
      </p:pic>
      <p:pic>
        <p:nvPicPr>
          <p:cNvPr id="12" name="Picture 4" descr="http://www.parquesnacionales.gov.co/PNN/portel/libreria/jpg/x_sierranevada_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814" y="4939382"/>
            <a:ext cx="3164706" cy="157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36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 descr="C:\Users\diana.montealegre\Downloads\UBICACIÓN GENERAL DTC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92776"/>
            <a:ext cx="4176464" cy="358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191720"/>
              </p:ext>
            </p:extLst>
          </p:nvPr>
        </p:nvGraphicFramePr>
        <p:xfrm>
          <a:off x="-11084" y="651971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CO" sz="16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CCDDAB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s-ES" sz="1600" b="1" dirty="0" smtClean="0">
                          <a:latin typeface="Arial Narrow" panose="020B0606020202030204" pitchFamily="34" charset="0"/>
                        </a:rPr>
                        <a:t>Parque Nacional Natural </a:t>
                      </a:r>
                      <a:r>
                        <a:rPr lang="es-ES" sz="1600" b="1" dirty="0" err="1" smtClean="0">
                          <a:latin typeface="Arial Narrow" panose="020B0606020202030204" pitchFamily="34" charset="0"/>
                        </a:rPr>
                        <a:t>Tayrona</a:t>
                      </a:r>
                      <a:endParaRPr lang="es-CO" sz="1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A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CCDDA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4010075089"/>
              </p:ext>
            </p:extLst>
          </p:nvPr>
        </p:nvGraphicFramePr>
        <p:xfrm>
          <a:off x="-2283" y="548680"/>
          <a:ext cx="4790307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Elipse 14"/>
          <p:cNvSpPr/>
          <p:nvPr/>
        </p:nvSpPr>
        <p:spPr>
          <a:xfrm>
            <a:off x="6812874" y="1988840"/>
            <a:ext cx="288032" cy="257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Picture 3" descr="L:\2016\Diseños\Julio\Tayrona 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0783" y="4987014"/>
            <a:ext cx="3024336" cy="1524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493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225165158"/>
              </p:ext>
            </p:extLst>
          </p:nvPr>
        </p:nvGraphicFramePr>
        <p:xfrm>
          <a:off x="323528" y="980728"/>
          <a:ext cx="479988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365456" y="2079456"/>
            <a:ext cx="5742824" cy="3814264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962974809"/>
              </p:ext>
            </p:extLst>
          </p:nvPr>
        </p:nvGraphicFramePr>
        <p:xfrm>
          <a:off x="467544" y="620688"/>
          <a:ext cx="47525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048542098"/>
              </p:ext>
            </p:extLst>
          </p:nvPr>
        </p:nvGraphicFramePr>
        <p:xfrm>
          <a:off x="-684584" y="4221088"/>
          <a:ext cx="6840760" cy="2350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9" name="Flecha a la derecha con bandas 8"/>
          <p:cNvSpPr/>
          <p:nvPr/>
        </p:nvSpPr>
        <p:spPr>
          <a:xfrm rot="7948964">
            <a:off x="2921157" y="3481046"/>
            <a:ext cx="997094" cy="576064"/>
          </a:xfrm>
          <a:prstGeom prst="stripedRight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861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4 Imagen" descr="Plantilla Presentació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0338378"/>
              </p:ext>
            </p:extLst>
          </p:nvPr>
        </p:nvGraphicFramePr>
        <p:xfrm>
          <a:off x="2483768" y="1412776"/>
          <a:ext cx="8013576" cy="4958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573854766"/>
              </p:ext>
            </p:extLst>
          </p:nvPr>
        </p:nvGraphicFramePr>
        <p:xfrm>
          <a:off x="-108520" y="2887442"/>
          <a:ext cx="684076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6" r="39638"/>
          <a:stretch/>
        </p:blipFill>
        <p:spPr>
          <a:xfrm>
            <a:off x="971600" y="0"/>
            <a:ext cx="2592288" cy="24655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t="-353" r="35582" b="353"/>
          <a:stretch/>
        </p:blipFill>
        <p:spPr>
          <a:xfrm>
            <a:off x="971601" y="2517648"/>
            <a:ext cx="2592288" cy="43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CO" smtClean="0"/>
          </a:p>
        </p:txBody>
      </p:sp>
      <p:pic>
        <p:nvPicPr>
          <p:cNvPr id="33795" name="4 Imagen" descr="Plantilla Presentació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0" y="-3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Diagrama 28"/>
          <p:cNvGraphicFramePr/>
          <p:nvPr>
            <p:extLst>
              <p:ext uri="{D42A27DB-BD31-4B8C-83A1-F6EECF244321}">
                <p14:modId xmlns:p14="http://schemas.microsoft.com/office/powerpoint/2010/main" val="392379356"/>
              </p:ext>
            </p:extLst>
          </p:nvPr>
        </p:nvGraphicFramePr>
        <p:xfrm>
          <a:off x="430128" y="134205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5" name="Grupo 34"/>
          <p:cNvGrpSpPr/>
          <p:nvPr/>
        </p:nvGrpSpPr>
        <p:grpSpPr>
          <a:xfrm>
            <a:off x="1043608" y="851878"/>
            <a:ext cx="7416824" cy="757128"/>
            <a:chOff x="0" y="161495"/>
            <a:chExt cx="4799878" cy="757128"/>
          </a:xfrm>
        </p:grpSpPr>
        <p:sp>
          <p:nvSpPr>
            <p:cNvPr id="36" name="Rectángulo 35"/>
            <p:cNvSpPr/>
            <p:nvPr/>
          </p:nvSpPr>
          <p:spPr>
            <a:xfrm>
              <a:off x="0" y="161495"/>
              <a:ext cx="4799878" cy="757128"/>
            </a:xfrm>
            <a:prstGeom prst="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ctángulo 36"/>
            <p:cNvSpPr/>
            <p:nvPr/>
          </p:nvSpPr>
          <p:spPr>
            <a:xfrm>
              <a:off x="0" y="161495"/>
              <a:ext cx="4799878" cy="7571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altLang="es-CO" sz="2000" b="1" kern="1200" dirty="0" smtClean="0">
                  <a:latin typeface="Arial Narrow" panose="020B0606020202030204" pitchFamily="34" charset="0"/>
                </a:rPr>
                <a:t>DESDE LO JURIDICO: RELACIONAMIENTO CON GRUPOS ÉTNICOS</a:t>
              </a:r>
              <a:endParaRPr lang="es-CO" sz="2000" b="1" kern="1200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29" y="5406057"/>
            <a:ext cx="9134871" cy="146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upo 8"/>
          <p:cNvGrpSpPr/>
          <p:nvPr/>
        </p:nvGrpSpPr>
        <p:grpSpPr>
          <a:xfrm>
            <a:off x="6201834" y="2813132"/>
            <a:ext cx="2253199" cy="997286"/>
            <a:chOff x="3842115" y="1259180"/>
            <a:chExt cx="2253199" cy="686950"/>
          </a:xfrm>
        </p:grpSpPr>
        <p:sp>
          <p:nvSpPr>
            <p:cNvPr id="10" name="Rectángulo 9"/>
            <p:cNvSpPr/>
            <p:nvPr/>
          </p:nvSpPr>
          <p:spPr>
            <a:xfrm>
              <a:off x="3842115" y="1259180"/>
              <a:ext cx="2253199" cy="68695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ángulo 10"/>
            <p:cNvSpPr/>
            <p:nvPr/>
          </p:nvSpPr>
          <p:spPr>
            <a:xfrm>
              <a:off x="3842115" y="1259180"/>
              <a:ext cx="2253199" cy="686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100" kern="1200" dirty="0" smtClean="0">
                  <a:latin typeface="Arial Narrow" panose="020B0606020202030204" pitchFamily="34" charset="0"/>
                </a:rPr>
                <a:t>Para ambos casos existen formas de relacionamiento reconocidas en la Ley 70 de 1993  que propenden por el ordenamiento ambiental del territorio. </a:t>
              </a:r>
              <a:endParaRPr lang="es-ES" sz="1100" kern="12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2" name="Cerrar llave 11"/>
          <p:cNvSpPr/>
          <p:nvPr/>
        </p:nvSpPr>
        <p:spPr>
          <a:xfrm>
            <a:off x="5652120" y="2813132"/>
            <a:ext cx="360040" cy="1224136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106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 descr="C:\Users\diana.montealegre\Downloads\UBICACIÓN GENERAL DTC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92776"/>
            <a:ext cx="4176464" cy="358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861911"/>
              </p:ext>
            </p:extLst>
          </p:nvPr>
        </p:nvGraphicFramePr>
        <p:xfrm>
          <a:off x="-11084" y="651971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CO" sz="16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CCDDAB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s-ES" sz="1000" b="1" dirty="0" smtClean="0">
                          <a:latin typeface="Arial Narrow" panose="020B0606020202030204" pitchFamily="34" charset="0"/>
                        </a:rPr>
                        <a:t>Parque Nacional Natural Old </a:t>
                      </a:r>
                      <a:r>
                        <a:rPr lang="es-CO" sz="1000" b="1" dirty="0" smtClean="0">
                          <a:latin typeface="Arial Narrow" panose="020B0606020202030204" pitchFamily="34" charset="0"/>
                        </a:rPr>
                        <a:t>Providence </a:t>
                      </a:r>
                      <a:r>
                        <a:rPr lang="es-CO" sz="1000" b="1" dirty="0" err="1" smtClean="0">
                          <a:latin typeface="Arial Narrow" panose="020B0606020202030204" pitchFamily="34" charset="0"/>
                        </a:rPr>
                        <a:t>McBean</a:t>
                      </a:r>
                      <a:r>
                        <a:rPr lang="es-CO" sz="10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CO" sz="1000" b="1" dirty="0" err="1" smtClean="0">
                          <a:latin typeface="Arial Narrow" panose="020B0606020202030204" pitchFamily="34" charset="0"/>
                        </a:rPr>
                        <a:t>Lagoon</a:t>
                      </a:r>
                      <a:endParaRPr lang="es-CO" sz="10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A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CCDDA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1334702106"/>
              </p:ext>
            </p:extLst>
          </p:nvPr>
        </p:nvGraphicFramePr>
        <p:xfrm>
          <a:off x="-2283" y="548680"/>
          <a:ext cx="4790307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Elipse 14"/>
          <p:cNvSpPr/>
          <p:nvPr/>
        </p:nvSpPr>
        <p:spPr>
          <a:xfrm flipV="1">
            <a:off x="5273031" y="1556792"/>
            <a:ext cx="792088" cy="750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164" y="4843606"/>
            <a:ext cx="3023955" cy="165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L:\2016\Diseños\Julio\Providencia 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1115" y="4843606"/>
            <a:ext cx="3062885" cy="1658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929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4 Imagen" descr="Plantilla Presentació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107950" y="922338"/>
            <a:ext cx="37401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CO" sz="1800">
              <a:latin typeface="Candara" panose="020E0502030303020204" pitchFamily="34" charset="0"/>
            </a:endParaRPr>
          </a:p>
        </p:txBody>
      </p:sp>
      <p:sp>
        <p:nvSpPr>
          <p:cNvPr id="49156" name="Título 1"/>
          <p:cNvSpPr>
            <a:spLocks noGrp="1"/>
          </p:cNvSpPr>
          <p:nvPr>
            <p:ph type="ctrTitle"/>
          </p:nvPr>
        </p:nvSpPr>
        <p:spPr>
          <a:xfrm>
            <a:off x="374650" y="1042988"/>
            <a:ext cx="8326438" cy="4984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altLang="es-CO" sz="1200" b="1" smtClean="0">
                <a:latin typeface="Verdana" panose="020B0604030504040204" pitchFamily="34" charset="0"/>
              </a:rPr>
              <a:t/>
            </a:r>
            <a:br>
              <a:rPr lang="es-ES" altLang="es-CO" sz="1200" b="1" smtClean="0">
                <a:latin typeface="Verdana" panose="020B0604030504040204" pitchFamily="34" charset="0"/>
              </a:rPr>
            </a:br>
            <a:r>
              <a:rPr lang="es-ES" altLang="es-CO" sz="1200" b="1" smtClean="0">
                <a:latin typeface="Verdana" panose="020B0604030504040204" pitchFamily="34" charset="0"/>
              </a:rPr>
              <a:t/>
            </a:r>
            <a:br>
              <a:rPr lang="es-ES" altLang="es-CO" sz="1200" b="1" smtClean="0">
                <a:latin typeface="Verdana" panose="020B0604030504040204" pitchFamily="34" charset="0"/>
              </a:rPr>
            </a:br>
            <a:r>
              <a:rPr lang="es-ES" altLang="es-CO" sz="1200" b="1" smtClean="0">
                <a:latin typeface="Verdana" panose="020B0604030504040204" pitchFamily="34" charset="0"/>
              </a:rPr>
              <a:t/>
            </a:r>
            <a:br>
              <a:rPr lang="es-ES" altLang="es-CO" sz="1200" b="1" smtClean="0">
                <a:latin typeface="Verdana" panose="020B0604030504040204" pitchFamily="34" charset="0"/>
              </a:rPr>
            </a:br>
            <a:endParaRPr lang="es-ES" altLang="es-CO" sz="1200" b="1" smtClean="0">
              <a:latin typeface="Verdana" panose="020B060403050404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239925383"/>
              </p:ext>
            </p:extLst>
          </p:nvPr>
        </p:nvGraphicFramePr>
        <p:xfrm>
          <a:off x="295648" y="602686"/>
          <a:ext cx="792088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71" y="5211198"/>
            <a:ext cx="2955010" cy="16468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39" y="5211198"/>
            <a:ext cx="2955009" cy="164680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54" y="5211198"/>
            <a:ext cx="3397158" cy="1893208"/>
          </a:xfrm>
          <a:prstGeom prst="rect">
            <a:avLst/>
          </a:prstGeom>
        </p:spPr>
      </p:pic>
      <p:sp>
        <p:nvSpPr>
          <p:cNvPr id="12" name="Flecha curvada hacia arriba 11"/>
          <p:cNvSpPr/>
          <p:nvPr/>
        </p:nvSpPr>
        <p:spPr>
          <a:xfrm>
            <a:off x="4211960" y="3047603"/>
            <a:ext cx="2410395" cy="1152128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755322" y="420657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Arial Narrow" panose="020B0606020202030204" pitchFamily="34" charset="0"/>
              </a:rPr>
              <a:t>Comprende</a:t>
            </a:r>
            <a:endParaRPr lang="es-CO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89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 descr="C:\Users\diana.montealegre\Downloads\UBICACIÓN GENERAL DTC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92776"/>
            <a:ext cx="4176464" cy="358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55454"/>
              </p:ext>
            </p:extLst>
          </p:nvPr>
        </p:nvGraphicFramePr>
        <p:xfrm>
          <a:off x="-11084" y="651971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CO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CCDDAB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s-ES" sz="800" b="1" dirty="0" smtClean="0">
                          <a:latin typeface="Arial Narrow" panose="020B0606020202030204" pitchFamily="34" charset="0"/>
                        </a:rPr>
                        <a:t>Parque Nacional Natural Los Corales del Rosario y San Bernardo</a:t>
                      </a:r>
                      <a:endParaRPr lang="es-CO" sz="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A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CCDDA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3000933815"/>
              </p:ext>
            </p:extLst>
          </p:nvPr>
        </p:nvGraphicFramePr>
        <p:xfrm>
          <a:off x="-2283" y="548680"/>
          <a:ext cx="4790307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Elipse 14"/>
          <p:cNvSpPr/>
          <p:nvPr/>
        </p:nvSpPr>
        <p:spPr>
          <a:xfrm flipV="1">
            <a:off x="5940153" y="2695699"/>
            <a:ext cx="360040" cy="524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7"/>
          <a:stretch/>
        </p:blipFill>
        <p:spPr>
          <a:xfrm>
            <a:off x="6120173" y="5085184"/>
            <a:ext cx="3007845" cy="13933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9"/>
          <a:stretch/>
        </p:blipFill>
        <p:spPr>
          <a:xfrm>
            <a:off x="3014073" y="5085184"/>
            <a:ext cx="3070095" cy="139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1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05" y="2905415"/>
            <a:ext cx="1766155" cy="132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97" y="4260688"/>
            <a:ext cx="1763833" cy="124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www.parquesnacionales.gov.co/PNN/portel/libreria/jpg/x_sierranevada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97" y="5510582"/>
            <a:ext cx="1763833" cy="128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paisaje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597" y="1262110"/>
            <a:ext cx="17573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5510582"/>
            <a:ext cx="1661491" cy="130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5501407"/>
            <a:ext cx="1805637" cy="129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16 Imagen" descr="DSC00692_rio_lagarto_20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69595" y="5510582"/>
            <a:ext cx="1400476" cy="128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54850" y="5501408"/>
            <a:ext cx="1903582" cy="131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16 Diagrama"/>
          <p:cNvGraphicFramePr/>
          <p:nvPr>
            <p:extLst>
              <p:ext uri="{D42A27DB-BD31-4B8C-83A1-F6EECF244321}">
                <p14:modId xmlns:p14="http://schemas.microsoft.com/office/powerpoint/2010/main" val="4102835955"/>
              </p:ext>
            </p:extLst>
          </p:nvPr>
        </p:nvGraphicFramePr>
        <p:xfrm>
          <a:off x="2006588" y="1218344"/>
          <a:ext cx="705678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4" name="Rectángulo 13"/>
          <p:cNvSpPr/>
          <p:nvPr/>
        </p:nvSpPr>
        <p:spPr>
          <a:xfrm>
            <a:off x="2267744" y="1859381"/>
            <a:ext cx="6246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b="1" dirty="0"/>
          </a:p>
          <a:p>
            <a:pPr algn="ctr"/>
            <a:r>
              <a:rPr lang="es-CO" b="1" dirty="0"/>
              <a:t>14 ÁREAS PROTEGIDAS</a:t>
            </a:r>
          </a:p>
          <a:p>
            <a:pPr algn="ctr"/>
            <a:endParaRPr lang="es-CO" b="1" dirty="0"/>
          </a:p>
          <a:p>
            <a:pPr algn="ctr" fontAlgn="ctr"/>
            <a:r>
              <a:rPr lang="es-CO" b="1" dirty="0">
                <a:solidFill>
                  <a:srgbClr val="000000"/>
                </a:solidFill>
                <a:latin typeface="Arial Narrow" panose="020B0606020202030204" pitchFamily="34" charset="0"/>
              </a:rPr>
              <a:t>1.285.280 ha. aprox.</a:t>
            </a:r>
          </a:p>
          <a:p>
            <a:pPr algn="ctr" fontAlgn="ctr"/>
            <a:endParaRPr lang="es-CO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fontAlgn="ctr"/>
            <a:r>
              <a:rPr lang="es-CO" b="1" dirty="0">
                <a:solidFill>
                  <a:srgbClr val="000000"/>
                </a:solidFill>
                <a:latin typeface="Arial Narrow" panose="020B0606020202030204" pitchFamily="34" charset="0"/>
              </a:rPr>
              <a:t>8.98% del área de PNN</a:t>
            </a:r>
          </a:p>
          <a:p>
            <a:pPr algn="ctr" fontAlgn="ctr"/>
            <a:endParaRPr lang="es-CO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fontAlgn="ctr"/>
            <a:r>
              <a:rPr lang="es-CO" b="1" dirty="0">
                <a:solidFill>
                  <a:srgbClr val="000000"/>
                </a:solidFill>
                <a:latin typeface="Arial Narrow" panose="020B0606020202030204" pitchFamily="34" charset="0"/>
              </a:rPr>
              <a:t>1.65% del territorio nacional (0.23% en área marina y 1.42% en área terrestre) </a:t>
            </a:r>
          </a:p>
          <a:p>
            <a:pPr algn="ctr" fontAlgn="ctr"/>
            <a:endParaRPr lang="es-CO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fontAlgn="ctr"/>
            <a:r>
              <a:rPr lang="es-CO" b="1" dirty="0">
                <a:solidFill>
                  <a:srgbClr val="000000"/>
                </a:solidFill>
                <a:latin typeface="Arial Narrow" panose="020B0606020202030204" pitchFamily="34" charset="0"/>
              </a:rPr>
              <a:t>9 Áreas Protegidas con presencia de Grupos Étnicos (indígenas, Afrodescendiente, Raizales)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65233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904826"/>
              </p:ext>
            </p:extLst>
          </p:nvPr>
        </p:nvGraphicFramePr>
        <p:xfrm>
          <a:off x="1020514" y="1042329"/>
          <a:ext cx="6357392" cy="4186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7452320" y="1772816"/>
            <a:ext cx="1119113" cy="1119113"/>
            <a:chOff x="5327014" y="2116836"/>
            <a:chExt cx="1119113" cy="1119113"/>
          </a:xfrm>
        </p:grpSpPr>
        <p:sp>
          <p:nvSpPr>
            <p:cNvPr id="6" name="Rectángulo 5"/>
            <p:cNvSpPr/>
            <p:nvPr/>
          </p:nvSpPr>
          <p:spPr>
            <a:xfrm>
              <a:off x="5327014" y="2116836"/>
              <a:ext cx="1119113" cy="111911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ángulo 6"/>
            <p:cNvSpPr/>
            <p:nvPr/>
          </p:nvSpPr>
          <p:spPr>
            <a:xfrm>
              <a:off x="5327014" y="2116836"/>
              <a:ext cx="1119113" cy="11191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900" kern="1200" dirty="0"/>
            </a:p>
          </p:txBody>
        </p:sp>
      </p:grpSp>
      <p:sp>
        <p:nvSpPr>
          <p:cNvPr id="9" name="Flecha a la derecha con bandas 8"/>
          <p:cNvSpPr/>
          <p:nvPr/>
        </p:nvSpPr>
        <p:spPr>
          <a:xfrm>
            <a:off x="6334745" y="1391815"/>
            <a:ext cx="2271957" cy="1224136"/>
          </a:xfrm>
          <a:prstGeom prst="stripedRightArrow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S_tradnl" sz="1050" dirty="0" smtClean="0">
              <a:latin typeface="Arial Narrow" panose="020B0606020202030204" pitchFamily="34" charset="0"/>
            </a:endParaRPr>
          </a:p>
          <a:p>
            <a:pPr lvl="0" algn="ctr"/>
            <a:r>
              <a:rPr lang="es-ES_tradnl" sz="900" dirty="0" smtClean="0">
                <a:latin typeface="Arial Narrow" panose="020B0606020202030204" pitchFamily="34" charset="0"/>
              </a:rPr>
              <a:t>PNN </a:t>
            </a:r>
            <a:r>
              <a:rPr lang="es-ES_tradnl" sz="900" dirty="0">
                <a:latin typeface="Arial Narrow" panose="020B0606020202030204" pitchFamily="34" charset="0"/>
              </a:rPr>
              <a:t>inicia proceso de acercamiento bajo principios de la Política de Participación Social y Enfoque de Derechos </a:t>
            </a:r>
            <a:endParaRPr lang="es-CO" sz="900" dirty="0">
              <a:latin typeface="Arial Narrow" panose="020B0606020202030204" pitchFamily="34" charset="0"/>
            </a:endParaRPr>
          </a:p>
          <a:p>
            <a:pPr algn="ctr"/>
            <a:endParaRPr lang="es-CO" sz="900" dirty="0">
              <a:latin typeface="Arial Narrow" panose="020B0606020202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76" y="5489510"/>
            <a:ext cx="2052736" cy="136849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9510"/>
            <a:ext cx="2052736" cy="136849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968" y="5489511"/>
            <a:ext cx="2052735" cy="136849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72" y="5489511"/>
            <a:ext cx="2052736" cy="136849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463" y="5489510"/>
            <a:ext cx="2052735" cy="136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1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 descr="C:\Users\diana.montealegre\Downloads\UBICACIÓN GENERAL DTC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92776"/>
            <a:ext cx="4176464" cy="358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790233"/>
              </p:ext>
            </p:extLst>
          </p:nvPr>
        </p:nvGraphicFramePr>
        <p:xfrm>
          <a:off x="-11084" y="651971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CO" sz="16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CCDDAB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s-ES" sz="1050" b="1" dirty="0" smtClean="0">
                          <a:latin typeface="Arial Narrow" panose="020B0606020202030204" pitchFamily="34" charset="0"/>
                        </a:rPr>
                        <a:t>Santuario de Fauna </a:t>
                      </a:r>
                      <a:r>
                        <a:rPr lang="es-ES" sz="1050" b="1" dirty="0" err="1" smtClean="0">
                          <a:latin typeface="Arial Narrow" panose="020B0606020202030204" pitchFamily="34" charset="0"/>
                        </a:rPr>
                        <a:t>Acandí</a:t>
                      </a:r>
                      <a:r>
                        <a:rPr lang="es-ES" sz="1050" b="1" dirty="0" smtClean="0">
                          <a:latin typeface="Arial Narrow" panose="020B0606020202030204" pitchFamily="34" charset="0"/>
                        </a:rPr>
                        <a:t> Playón y </a:t>
                      </a:r>
                      <a:r>
                        <a:rPr lang="es-ES" sz="1050" b="1" dirty="0" err="1" smtClean="0">
                          <a:latin typeface="Arial Narrow" panose="020B0606020202030204" pitchFamily="34" charset="0"/>
                        </a:rPr>
                        <a:t>Playona</a:t>
                      </a:r>
                      <a:endParaRPr lang="es-CO" sz="105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A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CCDDA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73931747"/>
              </p:ext>
            </p:extLst>
          </p:nvPr>
        </p:nvGraphicFramePr>
        <p:xfrm>
          <a:off x="-2283" y="548680"/>
          <a:ext cx="4790307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Elipse 14"/>
          <p:cNvSpPr/>
          <p:nvPr/>
        </p:nvSpPr>
        <p:spPr>
          <a:xfrm>
            <a:off x="5220072" y="3645024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7"/>
          <a:stretch/>
        </p:blipFill>
        <p:spPr>
          <a:xfrm>
            <a:off x="6135430" y="5229200"/>
            <a:ext cx="3008570" cy="12451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4"/>
          <a:stretch/>
        </p:blipFill>
        <p:spPr>
          <a:xfrm>
            <a:off x="3044592" y="5229200"/>
            <a:ext cx="3024336" cy="124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1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4 Imagen" descr="Plantilla Presentació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107950" y="922338"/>
            <a:ext cx="37401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anose="03060802040406070304" pitchFamily="66" charset="0"/>
              <a:buChar char="O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CO" sz="1800">
              <a:latin typeface="Candara" panose="020E0502030303020204" pitchFamily="34" charset="0"/>
            </a:endParaRPr>
          </a:p>
        </p:txBody>
      </p:sp>
      <p:sp>
        <p:nvSpPr>
          <p:cNvPr id="45060" name="Título 1"/>
          <p:cNvSpPr>
            <a:spLocks noGrp="1"/>
          </p:cNvSpPr>
          <p:nvPr>
            <p:ph type="ctrTitle"/>
          </p:nvPr>
        </p:nvSpPr>
        <p:spPr>
          <a:xfrm>
            <a:off x="374650" y="1042988"/>
            <a:ext cx="8326438" cy="4984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altLang="es-CO" sz="1200" b="1" smtClean="0">
                <a:latin typeface="Verdana" panose="020B0604030504040204" pitchFamily="34" charset="0"/>
              </a:rPr>
              <a:t/>
            </a:r>
            <a:br>
              <a:rPr lang="es-ES" altLang="es-CO" sz="1200" b="1" smtClean="0">
                <a:latin typeface="Verdana" panose="020B0604030504040204" pitchFamily="34" charset="0"/>
              </a:rPr>
            </a:br>
            <a:r>
              <a:rPr lang="es-ES" altLang="es-CO" sz="1200" b="1" smtClean="0">
                <a:latin typeface="Verdana" panose="020B0604030504040204" pitchFamily="34" charset="0"/>
              </a:rPr>
              <a:t/>
            </a:r>
            <a:br>
              <a:rPr lang="es-ES" altLang="es-CO" sz="1200" b="1" smtClean="0">
                <a:latin typeface="Verdana" panose="020B0604030504040204" pitchFamily="34" charset="0"/>
              </a:rPr>
            </a:br>
            <a:r>
              <a:rPr lang="es-ES" altLang="es-CO" sz="1200" b="1" smtClean="0">
                <a:latin typeface="Verdana" panose="020B0604030504040204" pitchFamily="34" charset="0"/>
              </a:rPr>
              <a:t/>
            </a:r>
            <a:br>
              <a:rPr lang="es-ES" altLang="es-CO" sz="1200" b="1" smtClean="0">
                <a:latin typeface="Verdana" panose="020B0604030504040204" pitchFamily="34" charset="0"/>
              </a:rPr>
            </a:br>
            <a:endParaRPr lang="es-ES" altLang="es-CO" sz="1200" b="1" smtClean="0">
              <a:latin typeface="Verdana" panose="020B0604030504040204" pitchFamily="34" charset="0"/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208447610"/>
              </p:ext>
            </p:extLst>
          </p:nvPr>
        </p:nvGraphicFramePr>
        <p:xfrm>
          <a:off x="748021" y="836712"/>
          <a:ext cx="8562356" cy="5026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upo 8"/>
          <p:cNvGrpSpPr/>
          <p:nvPr/>
        </p:nvGrpSpPr>
        <p:grpSpPr>
          <a:xfrm>
            <a:off x="35496" y="1078617"/>
            <a:ext cx="1079306" cy="5187264"/>
            <a:chOff x="72004" y="-2880319"/>
            <a:chExt cx="1079306" cy="6840755"/>
          </a:xfrm>
        </p:grpSpPr>
        <p:sp>
          <p:nvSpPr>
            <p:cNvPr id="10" name="Rectángulo 9"/>
            <p:cNvSpPr/>
            <p:nvPr/>
          </p:nvSpPr>
          <p:spPr>
            <a:xfrm rot="16200000">
              <a:off x="-2808721" y="406"/>
              <a:ext cx="6840755" cy="107930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ángulo 10"/>
            <p:cNvSpPr/>
            <p:nvPr/>
          </p:nvSpPr>
          <p:spPr>
            <a:xfrm rot="16200000">
              <a:off x="-2808721" y="406"/>
              <a:ext cx="6840755" cy="10793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altLang="es-CO" sz="1800" kern="1200" dirty="0" smtClean="0">
                  <a:latin typeface="Arial Narrow" panose="020B0606020202030204" pitchFamily="34" charset="0"/>
                </a:rPr>
                <a:t>RUTA METODOLOGICA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altLang="es-CO" sz="1800" kern="1200" dirty="0" smtClean="0">
                  <a:latin typeface="Arial Narrow" panose="020B0606020202030204" pitchFamily="34" charset="0"/>
                </a:rPr>
                <a:t>APROBADA POR LOS CONSEJOS</a:t>
              </a:r>
              <a:endParaRPr lang="es-CO" sz="1800" kern="12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689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CO" smtClean="0"/>
          </a:p>
        </p:txBody>
      </p:sp>
      <p:pic>
        <p:nvPicPr>
          <p:cNvPr id="51203" name="4 Imagen" descr="Plantilla Presentació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1331640" y="1628800"/>
            <a:ext cx="7355160" cy="4433249"/>
            <a:chOff x="1475656" y="1822535"/>
            <a:chExt cx="7355160" cy="4433249"/>
          </a:xfrm>
        </p:grpSpPr>
        <p:graphicFrame>
          <p:nvGraphicFramePr>
            <p:cNvPr id="2" name="Diagrama 1"/>
            <p:cNvGraphicFramePr/>
            <p:nvPr>
              <p:extLst>
                <p:ext uri="{D42A27DB-BD31-4B8C-83A1-F6EECF244321}">
                  <p14:modId xmlns:p14="http://schemas.microsoft.com/office/powerpoint/2010/main" val="3181307774"/>
                </p:ext>
              </p:extLst>
            </p:nvPr>
          </p:nvGraphicFramePr>
          <p:xfrm>
            <a:off x="1475656" y="2007312"/>
            <a:ext cx="7355160" cy="42484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6" name="Grupo 5"/>
            <p:cNvGrpSpPr/>
            <p:nvPr/>
          </p:nvGrpSpPr>
          <p:grpSpPr>
            <a:xfrm>
              <a:off x="1691680" y="1822535"/>
              <a:ext cx="2539442" cy="774529"/>
              <a:chOff x="3050758" y="1443018"/>
              <a:chExt cx="2539442" cy="774529"/>
            </a:xfrm>
          </p:grpSpPr>
          <p:sp>
            <p:nvSpPr>
              <p:cNvPr id="7" name="Rectángulo 6"/>
              <p:cNvSpPr/>
              <p:nvPr/>
            </p:nvSpPr>
            <p:spPr>
              <a:xfrm>
                <a:off x="3050758" y="1443018"/>
                <a:ext cx="2539442" cy="774529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8" name="Rectángulo 7"/>
              <p:cNvSpPr/>
              <p:nvPr/>
            </p:nvSpPr>
            <p:spPr>
              <a:xfrm>
                <a:off x="3050758" y="1443018"/>
                <a:ext cx="2539442" cy="774529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_tradnl" sz="1400" kern="1200" dirty="0" smtClean="0">
                    <a:latin typeface="Arial Narrow" panose="020B0606020202030204" pitchFamily="34" charset="0"/>
                  </a:rPr>
                  <a:t>Construcción conjunta con pueblos indígenas o comunidades negras </a:t>
                </a:r>
                <a:endParaRPr lang="es-ES" sz="1400" kern="1200" dirty="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3" name="Flecha a la derecha con bandas 2"/>
            <p:cNvSpPr/>
            <p:nvPr/>
          </p:nvSpPr>
          <p:spPr>
            <a:xfrm rot="5400000">
              <a:off x="2515543" y="2776699"/>
              <a:ext cx="764542" cy="540060"/>
            </a:xfrm>
            <a:prstGeom prst="stripedRightArrow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1043608" y="851878"/>
            <a:ext cx="7416824" cy="757128"/>
            <a:chOff x="0" y="161495"/>
            <a:chExt cx="4799878" cy="757128"/>
          </a:xfrm>
        </p:grpSpPr>
        <p:sp>
          <p:nvSpPr>
            <p:cNvPr id="13" name="Rectángulo 12"/>
            <p:cNvSpPr/>
            <p:nvPr/>
          </p:nvSpPr>
          <p:spPr>
            <a:xfrm>
              <a:off x="0" y="161495"/>
              <a:ext cx="4799878" cy="757128"/>
            </a:xfrm>
            <a:prstGeom prst="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0" y="161495"/>
              <a:ext cx="4799878" cy="7571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altLang="es-CO" sz="2000" b="1" kern="1200" dirty="0" smtClean="0">
                  <a:latin typeface="Arial Narrow" panose="020B0606020202030204" pitchFamily="34" charset="0"/>
                </a:rPr>
                <a:t>DESDE LO </a:t>
              </a:r>
              <a:r>
                <a:rPr lang="es-CO" altLang="es-CO" sz="2000" b="1" dirty="0" smtClean="0">
                  <a:latin typeface="Arial Narrow" panose="020B0606020202030204" pitchFamily="34" charset="0"/>
                </a:rPr>
                <a:t>TÉCNICO</a:t>
              </a:r>
              <a:r>
                <a:rPr lang="es-CO" altLang="es-CO" sz="2000" b="1" kern="1200" dirty="0" smtClean="0">
                  <a:latin typeface="Arial Narrow" panose="020B0606020202030204" pitchFamily="34" charset="0"/>
                </a:rPr>
                <a:t>: RELACIONAMIENTO CON GRUPOS ÉTNICOS</a:t>
              </a:r>
              <a:endParaRPr lang="es-CO" sz="2000" b="1" kern="1200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15" name="7 Imagen" descr="varios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1" b="4851"/>
          <a:stretch>
            <a:fillRect/>
          </a:stretch>
        </p:blipFill>
        <p:spPr bwMode="auto">
          <a:xfrm>
            <a:off x="0" y="5235935"/>
            <a:ext cx="91440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0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CO" smtClean="0"/>
          </a:p>
        </p:txBody>
      </p:sp>
      <p:pic>
        <p:nvPicPr>
          <p:cNvPr id="52227" name="4 Imagen" descr="Plantilla Presentació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176243612"/>
              </p:ext>
            </p:extLst>
          </p:nvPr>
        </p:nvGraphicFramePr>
        <p:xfrm>
          <a:off x="827584" y="1859168"/>
          <a:ext cx="403244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827584" y="960162"/>
            <a:ext cx="7416824" cy="757128"/>
            <a:chOff x="0" y="161495"/>
            <a:chExt cx="4799878" cy="757128"/>
          </a:xfrm>
        </p:grpSpPr>
        <p:sp>
          <p:nvSpPr>
            <p:cNvPr id="7" name="Rectángulo 6"/>
            <p:cNvSpPr/>
            <p:nvPr/>
          </p:nvSpPr>
          <p:spPr>
            <a:xfrm>
              <a:off x="0" y="161495"/>
              <a:ext cx="4799878" cy="757128"/>
            </a:xfrm>
            <a:prstGeom prst="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ángulo 7"/>
            <p:cNvSpPr/>
            <p:nvPr/>
          </p:nvSpPr>
          <p:spPr>
            <a:xfrm>
              <a:off x="0" y="161495"/>
              <a:ext cx="4799878" cy="7571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altLang="es-CO" sz="2000" b="1" kern="1200" dirty="0" smtClean="0">
                  <a:latin typeface="Arial Narrow" panose="020B0606020202030204" pitchFamily="34" charset="0"/>
                </a:rPr>
                <a:t>DESDE EL ENFOQUE DE DERECHO – CONSULTA PREVIA – RELACIONAMEINTO CON GRUPO ÉTNICOS</a:t>
              </a:r>
              <a:endParaRPr lang="es-CO" sz="2000" b="1" kern="1200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18824"/>
            <a:ext cx="3640659" cy="27304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86" y="4824235"/>
            <a:ext cx="3679192" cy="206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CO" smtClean="0"/>
          </a:p>
        </p:txBody>
      </p:sp>
      <p:pic>
        <p:nvPicPr>
          <p:cNvPr id="52227" name="4 Imagen" descr="Plantilla Presentació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827584" y="960162"/>
            <a:ext cx="7416824" cy="757128"/>
            <a:chOff x="0" y="161495"/>
            <a:chExt cx="4799878" cy="757128"/>
          </a:xfrm>
        </p:grpSpPr>
        <p:sp>
          <p:nvSpPr>
            <p:cNvPr id="7" name="Rectángulo 6"/>
            <p:cNvSpPr/>
            <p:nvPr/>
          </p:nvSpPr>
          <p:spPr>
            <a:xfrm>
              <a:off x="0" y="161495"/>
              <a:ext cx="4799878" cy="757128"/>
            </a:xfrm>
            <a:prstGeom prst="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ángulo 7"/>
            <p:cNvSpPr/>
            <p:nvPr/>
          </p:nvSpPr>
          <p:spPr>
            <a:xfrm>
              <a:off x="0" y="161495"/>
              <a:ext cx="4799878" cy="7571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altLang="es-CO" sz="2000" b="1" kern="1200" dirty="0" smtClean="0">
                  <a:latin typeface="Arial Narrow" panose="020B0606020202030204" pitchFamily="34" charset="0"/>
                </a:rPr>
                <a:t>DESDE EL ENFOQUE DE DERECHO – CONSULTA PREVIA – RELACIONAMEINTO CON GRUPO ÉTNICOS</a:t>
              </a:r>
              <a:endParaRPr lang="es-CO" sz="2000" b="1" kern="1200" dirty="0">
                <a:latin typeface="Arial Narrow" panose="020B0606020202030204" pitchFamily="34" charset="0"/>
              </a:endParaRPr>
            </a:p>
          </p:txBody>
        </p:sp>
      </p:grp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30409795"/>
              </p:ext>
            </p:extLst>
          </p:nvPr>
        </p:nvGraphicFramePr>
        <p:xfrm>
          <a:off x="1691680" y="2276872"/>
          <a:ext cx="3700288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lecha a la derecha con bandas 4"/>
          <p:cNvSpPr/>
          <p:nvPr/>
        </p:nvSpPr>
        <p:spPr>
          <a:xfrm>
            <a:off x="179512" y="2348880"/>
            <a:ext cx="1584176" cy="702006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Caso Parque Nacional Natural Los Corales del Rosario</a:t>
            </a:r>
            <a:endParaRPr lang="es-CO" sz="900" dirty="0">
              <a:latin typeface="Arial Narrow" panose="020B0606020202030204" pitchFamily="34" charset="0"/>
            </a:endParaRP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445055570"/>
              </p:ext>
            </p:extLst>
          </p:nvPr>
        </p:nvGraphicFramePr>
        <p:xfrm>
          <a:off x="5292080" y="2278320"/>
          <a:ext cx="3700288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Flecha a la derecha con bandas 13"/>
          <p:cNvSpPr/>
          <p:nvPr/>
        </p:nvSpPr>
        <p:spPr>
          <a:xfrm>
            <a:off x="3779912" y="2350328"/>
            <a:ext cx="1584176" cy="702006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dirty="0" smtClean="0">
                <a:latin typeface="Arial Narrow" panose="020B0606020202030204" pitchFamily="34" charset="0"/>
              </a:rPr>
              <a:t>Caso Parque Nacional Natural Old Providence</a:t>
            </a:r>
            <a:endParaRPr lang="es-CO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41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6"/>
          <p:cNvSpPr/>
          <p:nvPr/>
        </p:nvSpPr>
        <p:spPr>
          <a:xfrm>
            <a:off x="0" y="4862314"/>
            <a:ext cx="9144000" cy="1995686"/>
          </a:xfrm>
          <a:prstGeom prst="rect">
            <a:avLst/>
          </a:prstGeom>
          <a:solidFill>
            <a:srgbClr val="96C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3 Marcador de contenido"/>
          <p:cNvSpPr>
            <a:spLocks noGrp="1"/>
          </p:cNvSpPr>
          <p:nvPr>
            <p:ph sz="half" idx="4294967295"/>
          </p:nvPr>
        </p:nvSpPr>
        <p:spPr>
          <a:xfrm>
            <a:off x="1043608" y="5373216"/>
            <a:ext cx="7056784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5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Somos</a:t>
            </a:r>
            <a:r>
              <a:rPr lang="en-US" sz="25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 </a:t>
            </a:r>
            <a:r>
              <a:rPr lang="en-US" sz="25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gente</a:t>
            </a:r>
            <a:r>
              <a:rPr lang="en-US" sz="25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la </a:t>
            </a:r>
            <a:r>
              <a:rPr lang="en-US" sz="25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conservación</a:t>
            </a:r>
            <a:endParaRPr lang="es-CO" sz="2500" b="1" dirty="0">
              <a:solidFill>
                <a:schemeClr val="accent3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3 Marcador de contenido"/>
          <p:cNvSpPr>
            <a:spLocks noGrp="1"/>
          </p:cNvSpPr>
          <p:nvPr>
            <p:ph sz="half" idx="4294967295"/>
          </p:nvPr>
        </p:nvSpPr>
        <p:spPr>
          <a:xfrm>
            <a:off x="1361486" y="6230466"/>
            <a:ext cx="2160240" cy="3600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000" b="1" dirty="0" err="1" smtClean="0">
                <a:solidFill>
                  <a:schemeClr val="bg1"/>
                </a:solidFill>
                <a:latin typeface="Arial"/>
                <a:cs typeface="Arial"/>
              </a:rPr>
              <a:t>www.parquesnacionales.gov.co</a:t>
            </a:r>
            <a:endParaRPr lang="es-CO" sz="1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6257850"/>
            <a:ext cx="195486" cy="195486"/>
          </a:xfrm>
          <a:prstGeom prst="rect">
            <a:avLst/>
          </a:prstGeom>
        </p:spPr>
      </p:pic>
      <p:sp>
        <p:nvSpPr>
          <p:cNvPr id="9" name="3 Marcador de contenido"/>
          <p:cNvSpPr>
            <a:spLocks noGrp="1"/>
          </p:cNvSpPr>
          <p:nvPr>
            <p:ph sz="half" idx="4294967295"/>
          </p:nvPr>
        </p:nvSpPr>
        <p:spPr>
          <a:xfrm>
            <a:off x="3851920" y="6230466"/>
            <a:ext cx="2664296" cy="3600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000" dirty="0" err="1" smtClean="0">
                <a:solidFill>
                  <a:schemeClr val="bg1"/>
                </a:solidFill>
                <a:latin typeface="Arial"/>
                <a:cs typeface="Arial"/>
              </a:rPr>
              <a:t>Parques</a:t>
            </a: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Arial"/>
                <a:cs typeface="Arial"/>
              </a:rPr>
              <a:t>Nacionales</a:t>
            </a: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Arial"/>
                <a:cs typeface="Arial"/>
              </a:rPr>
              <a:t>Naturales</a:t>
            </a: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 de Colombia</a:t>
            </a:r>
            <a:endParaRPr lang="es-CO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3 Marcador de contenido"/>
          <p:cNvSpPr>
            <a:spLocks noGrp="1"/>
          </p:cNvSpPr>
          <p:nvPr>
            <p:ph sz="half" idx="4294967295"/>
          </p:nvPr>
        </p:nvSpPr>
        <p:spPr>
          <a:xfrm>
            <a:off x="6782624" y="6230466"/>
            <a:ext cx="1408829" cy="3600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@</a:t>
            </a:r>
            <a:r>
              <a:rPr lang="en-US" sz="1000" dirty="0" err="1" smtClean="0">
                <a:solidFill>
                  <a:schemeClr val="bg1"/>
                </a:solidFill>
                <a:latin typeface="Arial"/>
                <a:cs typeface="Arial"/>
              </a:rPr>
              <a:t>ParquesNacionales</a:t>
            </a:r>
            <a:endParaRPr lang="es-CO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" name="Imagen 16" descr="01 logo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624" y="6258393"/>
            <a:ext cx="194400" cy="194400"/>
          </a:xfrm>
          <a:prstGeom prst="rect">
            <a:avLst/>
          </a:prstGeom>
        </p:spPr>
      </p:pic>
      <p:pic>
        <p:nvPicPr>
          <p:cNvPr id="12" name="Imagen 17" descr="02 logo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00" y="6258393"/>
            <a:ext cx="194434" cy="194400"/>
          </a:xfrm>
          <a:prstGeom prst="rect">
            <a:avLst/>
          </a:prstGeom>
        </p:spPr>
      </p:pic>
      <p:grpSp>
        <p:nvGrpSpPr>
          <p:cNvPr id="13" name="Agrupar 8"/>
          <p:cNvGrpSpPr/>
          <p:nvPr/>
        </p:nvGrpSpPr>
        <p:grpSpPr>
          <a:xfrm>
            <a:off x="1290963" y="3212976"/>
            <a:ext cx="6562074" cy="1109637"/>
            <a:chOff x="4283968" y="1635646"/>
            <a:chExt cx="4432901" cy="749597"/>
          </a:xfrm>
        </p:grpSpPr>
        <p:pic>
          <p:nvPicPr>
            <p:cNvPr id="14" name="Imagen 5" descr="min lema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2040" y="1635646"/>
              <a:ext cx="3784829" cy="749597"/>
            </a:xfrm>
            <a:prstGeom prst="rect">
              <a:avLst/>
            </a:prstGeom>
          </p:spPr>
        </p:pic>
        <p:pic>
          <p:nvPicPr>
            <p:cNvPr id="15" name="Imagen 7" descr="pnn publicaciones 03.psd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3968" y="1635646"/>
              <a:ext cx="572222" cy="720080"/>
            </a:xfrm>
            <a:prstGeom prst="rect">
              <a:avLst/>
            </a:prstGeom>
          </p:spPr>
        </p:pic>
      </p:grpSp>
      <p:sp>
        <p:nvSpPr>
          <p:cNvPr id="16" name="CuadroTexto 5"/>
          <p:cNvSpPr txBox="1">
            <a:spLocks noChangeArrowheads="1"/>
          </p:cNvSpPr>
          <p:nvPr/>
        </p:nvSpPr>
        <p:spPr bwMode="auto">
          <a:xfrm>
            <a:off x="1081087" y="846389"/>
            <a:ext cx="6981825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O" sz="3000" b="1" dirty="0"/>
              <a:t>¡GRACIAS!</a:t>
            </a:r>
          </a:p>
          <a:p>
            <a:pPr algn="ctr"/>
            <a:endParaRPr lang="es-CO" sz="2000" b="1" dirty="0" smtClean="0"/>
          </a:p>
          <a:p>
            <a:pPr algn="ctr"/>
            <a:endParaRPr lang="es-CO" sz="2000" b="1" dirty="0"/>
          </a:p>
          <a:p>
            <a:pPr algn="ctr"/>
            <a:r>
              <a:rPr lang="es-CO" sz="2000" b="1" dirty="0"/>
              <a:t>Contacto</a:t>
            </a:r>
          </a:p>
          <a:p>
            <a:pPr algn="ctr"/>
            <a:r>
              <a:rPr lang="es-CO" sz="2000" dirty="0"/>
              <a:t>luz.angarita@parquesnacionales.gov.co </a:t>
            </a:r>
          </a:p>
          <a:p>
            <a:pPr algn="ctr"/>
            <a:r>
              <a:rPr lang="es-CO" sz="2000" b="1" dirty="0"/>
              <a:t>Parques Nacionales Naturales</a:t>
            </a:r>
          </a:p>
          <a:p>
            <a:pPr algn="ctr"/>
            <a:r>
              <a:rPr lang="es-CO" sz="2000" b="1" dirty="0"/>
              <a:t>Directora Territorial Caribe</a:t>
            </a:r>
            <a:r>
              <a:rPr lang="es-CO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" y="-19939"/>
            <a:ext cx="9144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9513" y="983361"/>
            <a:ext cx="8721832" cy="432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Contexto </a:t>
            </a:r>
            <a:r>
              <a:rPr lang="es-CO" sz="3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Parques Nacionales Naturales de Colombia</a:t>
            </a:r>
            <a:endParaRPr lang="es-CO" sz="3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699792" y="1415409"/>
            <a:ext cx="4680520" cy="5109935"/>
            <a:chOff x="4457020" y="1628801"/>
            <a:chExt cx="4472642" cy="5095374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7020" y="1628801"/>
              <a:ext cx="4472642" cy="5095374"/>
            </a:xfrm>
            <a:prstGeom prst="rect">
              <a:avLst/>
            </a:prstGeom>
          </p:spPr>
        </p:pic>
        <p:sp>
          <p:nvSpPr>
            <p:cNvPr id="4" name="Elipse 3"/>
            <p:cNvSpPr/>
            <p:nvPr/>
          </p:nvSpPr>
          <p:spPr>
            <a:xfrm rot="3562367">
              <a:off x="6374261" y="1460924"/>
              <a:ext cx="729683" cy="215720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6" name="AutoShape 8" descr="Resultado de imagen para sedimentos rio magdalena"/>
          <p:cNvSpPr>
            <a:spLocks noChangeAspect="1" noChangeArrowheads="1"/>
          </p:cNvSpPr>
          <p:nvPr/>
        </p:nvSpPr>
        <p:spPr bwMode="auto">
          <a:xfrm>
            <a:off x="4804060" y="3098953"/>
            <a:ext cx="147455" cy="14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170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 descr="C:\Users\diana.montealegre\Downloads\UBICACIÓN GENERAL DTC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62" y="-13017"/>
            <a:ext cx="8905875" cy="688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566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14 Imagen" descr="vario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1" b="4851"/>
          <a:stretch>
            <a:fillRect/>
          </a:stretch>
        </p:blipFill>
        <p:spPr bwMode="auto">
          <a:xfrm>
            <a:off x="0" y="4868863"/>
            <a:ext cx="91440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111180470"/>
              </p:ext>
            </p:extLst>
          </p:nvPr>
        </p:nvGraphicFramePr>
        <p:xfrm>
          <a:off x="-528790" y="661144"/>
          <a:ext cx="409267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363224670"/>
              </p:ext>
            </p:extLst>
          </p:nvPr>
        </p:nvGraphicFramePr>
        <p:xfrm>
          <a:off x="3131841" y="2132856"/>
          <a:ext cx="1872208" cy="1696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260692910"/>
              </p:ext>
            </p:extLst>
          </p:nvPr>
        </p:nvGraphicFramePr>
        <p:xfrm>
          <a:off x="5292081" y="2344762"/>
          <a:ext cx="1512168" cy="1265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" name="Cerrar llave 1"/>
          <p:cNvSpPr/>
          <p:nvPr/>
        </p:nvSpPr>
        <p:spPr>
          <a:xfrm>
            <a:off x="5004049" y="2333002"/>
            <a:ext cx="360040" cy="1224136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errar llave 8"/>
          <p:cNvSpPr/>
          <p:nvPr/>
        </p:nvSpPr>
        <p:spPr>
          <a:xfrm rot="10800000">
            <a:off x="2699792" y="2348880"/>
            <a:ext cx="360040" cy="1224136"/>
          </a:xfrm>
          <a:prstGeom prst="rightBrace">
            <a:avLst>
              <a:gd name="adj1" fmla="val 8333"/>
              <a:gd name="adj2" fmla="val 49295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834212173"/>
              </p:ext>
            </p:extLst>
          </p:nvPr>
        </p:nvGraphicFramePr>
        <p:xfrm>
          <a:off x="6948264" y="1844824"/>
          <a:ext cx="1872208" cy="219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  <p:extLst>
      <p:ext uri="{BB962C8B-B14F-4D97-AF65-F5344CB8AC3E}">
        <p14:creationId xmlns:p14="http://schemas.microsoft.com/office/powerpoint/2010/main" val="247846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675245532"/>
              </p:ext>
            </p:extLst>
          </p:nvPr>
        </p:nvGraphicFramePr>
        <p:xfrm>
          <a:off x="683568" y="-27384"/>
          <a:ext cx="10081120" cy="758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661672666"/>
              </p:ext>
            </p:extLst>
          </p:nvPr>
        </p:nvGraphicFramePr>
        <p:xfrm>
          <a:off x="-2628800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46030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CO" smtClean="0"/>
          </a:p>
        </p:txBody>
      </p:sp>
      <p:pic>
        <p:nvPicPr>
          <p:cNvPr id="33795" name="4 Imagen" descr="Plantilla Presentació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Diagrama 28"/>
          <p:cNvGraphicFramePr/>
          <p:nvPr>
            <p:extLst>
              <p:ext uri="{D42A27DB-BD31-4B8C-83A1-F6EECF244321}">
                <p14:modId xmlns:p14="http://schemas.microsoft.com/office/powerpoint/2010/main" val="4192581094"/>
              </p:ext>
            </p:extLst>
          </p:nvPr>
        </p:nvGraphicFramePr>
        <p:xfrm>
          <a:off x="1691680" y="1597248"/>
          <a:ext cx="669674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5" name="Grupo 34"/>
          <p:cNvGrpSpPr/>
          <p:nvPr/>
        </p:nvGrpSpPr>
        <p:grpSpPr>
          <a:xfrm>
            <a:off x="971600" y="1039074"/>
            <a:ext cx="7416824" cy="757128"/>
            <a:chOff x="0" y="161495"/>
            <a:chExt cx="4799878" cy="757128"/>
          </a:xfrm>
        </p:grpSpPr>
        <p:sp>
          <p:nvSpPr>
            <p:cNvPr id="36" name="Rectángulo 35"/>
            <p:cNvSpPr/>
            <p:nvPr/>
          </p:nvSpPr>
          <p:spPr>
            <a:xfrm>
              <a:off x="0" y="161495"/>
              <a:ext cx="4799878" cy="757128"/>
            </a:xfrm>
            <a:prstGeom prst="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ctángulo 36"/>
            <p:cNvSpPr/>
            <p:nvPr/>
          </p:nvSpPr>
          <p:spPr>
            <a:xfrm>
              <a:off x="0" y="161495"/>
              <a:ext cx="4799878" cy="7571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altLang="es-CO" sz="2000" b="1" kern="1200" dirty="0" smtClean="0">
                  <a:latin typeface="Arial Narrow" panose="020B0606020202030204" pitchFamily="34" charset="0"/>
                </a:rPr>
                <a:t>DESDE LO JURIDICO: RELACIONAMIENTO CON GRUPOS ÉTNICOS</a:t>
              </a:r>
              <a:endParaRPr lang="es-CO" sz="2000" b="1" kern="1200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29" y="5406057"/>
            <a:ext cx="9134871" cy="146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1905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 descr="C:\Users\diana.montealegre\Downloads\UBICACIÓN GENERAL DTC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92776"/>
            <a:ext cx="4176464" cy="358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27992"/>
              </p:ext>
            </p:extLst>
          </p:nvPr>
        </p:nvGraphicFramePr>
        <p:xfrm>
          <a:off x="-11084" y="651971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CO" sz="16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CCDDAB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s-ES" sz="1200" b="1" dirty="0" smtClean="0">
                          <a:latin typeface="Arial Narrow" panose="020B0606020202030204" pitchFamily="34" charset="0"/>
                        </a:rPr>
                        <a:t>Parque Nacional Natural Bahía </a:t>
                      </a:r>
                      <a:r>
                        <a:rPr lang="es-ES" sz="1200" b="1" dirty="0" err="1" smtClean="0">
                          <a:latin typeface="Arial Narrow" panose="020B0606020202030204" pitchFamily="34" charset="0"/>
                        </a:rPr>
                        <a:t>Portete</a:t>
                      </a:r>
                      <a:r>
                        <a:rPr lang="es-ES" sz="12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sz="1200" b="1" dirty="0" err="1" smtClean="0">
                          <a:latin typeface="Arial Narrow" panose="020B0606020202030204" pitchFamily="34" charset="0"/>
                        </a:rPr>
                        <a:t>Kaurrele</a:t>
                      </a:r>
                      <a:endParaRPr lang="es-CO" sz="1200" dirty="0"/>
                    </a:p>
                  </a:txBody>
                  <a:tcPr>
                    <a:solidFill>
                      <a:srgbClr val="9A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rgbClr val="CCDDAB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4" descr="L:\2016\Diseños\Julio\Portete 6.png"/>
          <p:cNvPicPr>
            <a:picLocks noChangeAspect="1" noChangeArrowheads="1"/>
          </p:cNvPicPr>
          <p:nvPr/>
        </p:nvPicPr>
        <p:blipFill rotWithShape="1">
          <a:blip r:embed="rId4" cstate="print"/>
          <a:srcRect r="2250"/>
          <a:stretch/>
        </p:blipFill>
        <p:spPr bwMode="auto">
          <a:xfrm>
            <a:off x="3040497" y="5013176"/>
            <a:ext cx="3043672" cy="1512167"/>
          </a:xfrm>
          <a:prstGeom prst="rect">
            <a:avLst/>
          </a:prstGeom>
          <a:noFill/>
        </p:spPr>
      </p:pic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354214203"/>
              </p:ext>
            </p:extLst>
          </p:nvPr>
        </p:nvGraphicFramePr>
        <p:xfrm>
          <a:off x="-2283" y="980728"/>
          <a:ext cx="4790307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Elipse 14"/>
          <p:cNvSpPr/>
          <p:nvPr/>
        </p:nvSpPr>
        <p:spPr>
          <a:xfrm>
            <a:off x="7911926" y="1510184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013175"/>
            <a:ext cx="3059831" cy="15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1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46273156"/>
              </p:ext>
            </p:extLst>
          </p:nvPr>
        </p:nvGraphicFramePr>
        <p:xfrm>
          <a:off x="179512" y="836712"/>
          <a:ext cx="475252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14890122"/>
              </p:ext>
            </p:extLst>
          </p:nvPr>
        </p:nvGraphicFramePr>
        <p:xfrm>
          <a:off x="5292080" y="1052736"/>
          <a:ext cx="409267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Flecha a la derecha con bandas 7"/>
          <p:cNvSpPr/>
          <p:nvPr/>
        </p:nvSpPr>
        <p:spPr>
          <a:xfrm>
            <a:off x="5148064" y="2636912"/>
            <a:ext cx="1152128" cy="648072"/>
          </a:xfrm>
          <a:prstGeom prst="striped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5157192"/>
            <a:ext cx="3271655" cy="179100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85" y="5157192"/>
            <a:ext cx="3184016" cy="179100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57192"/>
            <a:ext cx="3188185" cy="179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0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2079</Words>
  <Application>Microsoft Office PowerPoint</Application>
  <PresentationFormat>Presentación en pantalla (4:3)</PresentationFormat>
  <Paragraphs>200</Paragraphs>
  <Slides>26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MS PGothic</vt:lpstr>
      <vt:lpstr>Arial</vt:lpstr>
      <vt:lpstr>Arial Narrow</vt:lpstr>
      <vt:lpstr>Calibri</vt:lpstr>
      <vt:lpstr>Candara</vt:lpstr>
      <vt:lpstr>Franklin Gothic Book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</vt:lpstr>
      <vt:lpstr>Presentación de PowerPoint</vt:lpstr>
      <vt:lpstr>Presentación de PowerPoint</vt:lpstr>
      <vt:lpstr>Presentación de PowerPoint</vt:lpstr>
      <vt:lpstr>  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chernandez</dc:creator>
  <cp:lastModifiedBy>DTCA</cp:lastModifiedBy>
  <cp:revision>77</cp:revision>
  <dcterms:created xsi:type="dcterms:W3CDTF">2012-10-09T14:35:11Z</dcterms:created>
  <dcterms:modified xsi:type="dcterms:W3CDTF">2017-09-01T23:43:50Z</dcterms:modified>
</cp:coreProperties>
</file>